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 id="2147483696" r:id="rId4"/>
    <p:sldMasterId id="2147483708" r:id="rId5"/>
    <p:sldMasterId id="2147483720" r:id="rId6"/>
    <p:sldMasterId id="2147483732" r:id="rId7"/>
  </p:sldMasterIdLst>
  <p:sldIdLst>
    <p:sldId id="291" r:id="rId8"/>
    <p:sldId id="257" r:id="rId9"/>
    <p:sldId id="258" r:id="rId10"/>
    <p:sldId id="259" r:id="rId11"/>
    <p:sldId id="260" r:id="rId12"/>
    <p:sldId id="262" r:id="rId13"/>
    <p:sldId id="261" r:id="rId14"/>
    <p:sldId id="263" r:id="rId15"/>
    <p:sldId id="281" r:id="rId16"/>
    <p:sldId id="282" r:id="rId17"/>
    <p:sldId id="283" r:id="rId18"/>
    <p:sldId id="284" r:id="rId19"/>
    <p:sldId id="285" r:id="rId20"/>
    <p:sldId id="286" r:id="rId21"/>
    <p:sldId id="287" r:id="rId22"/>
    <p:sldId id="288" r:id="rId23"/>
    <p:sldId id="289" r:id="rId24"/>
    <p:sldId id="290" r:id="rId25"/>
    <p:sldId id="304" r:id="rId26"/>
    <p:sldId id="305" r:id="rId27"/>
    <p:sldId id="306" r:id="rId28"/>
    <p:sldId id="307" r:id="rId29"/>
    <p:sldId id="308" r:id="rId30"/>
    <p:sldId id="309" r:id="rId31"/>
    <p:sldId id="310" r:id="rId32"/>
    <p:sldId id="311" r:id="rId33"/>
    <p:sldId id="312" r:id="rId34"/>
    <p:sldId id="313" r:id="rId35"/>
    <p:sldId id="314" r:id="rId36"/>
    <p:sldId id="298" r:id="rId37"/>
    <p:sldId id="299" r:id="rId38"/>
    <p:sldId id="300" r:id="rId39"/>
    <p:sldId id="301" r:id="rId40"/>
    <p:sldId id="302" r:id="rId41"/>
    <p:sldId id="303" r:id="rId42"/>
    <p:sldId id="318" r:id="rId43"/>
    <p:sldId id="319" r:id="rId44"/>
    <p:sldId id="315" r:id="rId45"/>
    <p:sldId id="316" r:id="rId46"/>
    <p:sldId id="317" r:id="rId47"/>
  </p:sldIdLst>
  <p:sldSz cx="9080500" cy="5673725"/>
  <p:notesSz cx="6858000" cy="9144000"/>
  <p:defaultTextStyle>
    <a:defPPr>
      <a:defRPr lang="zh-CN"/>
    </a:defPPr>
    <a:lvl1pPr marL="0" algn="l" defTabSz="842771" rtl="0" eaLnBrk="1" latinLnBrk="0" hangingPunct="1">
      <a:defRPr sz="1700" kern="1200">
        <a:solidFill>
          <a:schemeClr val="tx1"/>
        </a:solidFill>
        <a:latin typeface="+mn-lt"/>
        <a:ea typeface="+mn-ea"/>
        <a:cs typeface="+mn-cs"/>
      </a:defRPr>
    </a:lvl1pPr>
    <a:lvl2pPr marL="421385" algn="l" defTabSz="842771" rtl="0" eaLnBrk="1" latinLnBrk="0" hangingPunct="1">
      <a:defRPr sz="1700" kern="1200">
        <a:solidFill>
          <a:schemeClr val="tx1"/>
        </a:solidFill>
        <a:latin typeface="+mn-lt"/>
        <a:ea typeface="+mn-ea"/>
        <a:cs typeface="+mn-cs"/>
      </a:defRPr>
    </a:lvl2pPr>
    <a:lvl3pPr marL="842771" algn="l" defTabSz="842771" rtl="0" eaLnBrk="1" latinLnBrk="0" hangingPunct="1">
      <a:defRPr sz="1700" kern="1200">
        <a:solidFill>
          <a:schemeClr val="tx1"/>
        </a:solidFill>
        <a:latin typeface="+mn-lt"/>
        <a:ea typeface="+mn-ea"/>
        <a:cs typeface="+mn-cs"/>
      </a:defRPr>
    </a:lvl3pPr>
    <a:lvl4pPr marL="1264155" algn="l" defTabSz="842771" rtl="0" eaLnBrk="1" latinLnBrk="0" hangingPunct="1">
      <a:defRPr sz="1700" kern="1200">
        <a:solidFill>
          <a:schemeClr val="tx1"/>
        </a:solidFill>
        <a:latin typeface="+mn-lt"/>
        <a:ea typeface="+mn-ea"/>
        <a:cs typeface="+mn-cs"/>
      </a:defRPr>
    </a:lvl4pPr>
    <a:lvl5pPr marL="1685540" algn="l" defTabSz="842771" rtl="0" eaLnBrk="1" latinLnBrk="0" hangingPunct="1">
      <a:defRPr sz="1700" kern="1200">
        <a:solidFill>
          <a:schemeClr val="tx1"/>
        </a:solidFill>
        <a:latin typeface="+mn-lt"/>
        <a:ea typeface="+mn-ea"/>
        <a:cs typeface="+mn-cs"/>
      </a:defRPr>
    </a:lvl5pPr>
    <a:lvl6pPr marL="2106925" algn="l" defTabSz="842771" rtl="0" eaLnBrk="1" latinLnBrk="0" hangingPunct="1">
      <a:defRPr sz="1700" kern="1200">
        <a:solidFill>
          <a:schemeClr val="tx1"/>
        </a:solidFill>
        <a:latin typeface="+mn-lt"/>
        <a:ea typeface="+mn-ea"/>
        <a:cs typeface="+mn-cs"/>
      </a:defRPr>
    </a:lvl6pPr>
    <a:lvl7pPr marL="2528310" algn="l" defTabSz="842771" rtl="0" eaLnBrk="1" latinLnBrk="0" hangingPunct="1">
      <a:defRPr sz="1700" kern="1200">
        <a:solidFill>
          <a:schemeClr val="tx1"/>
        </a:solidFill>
        <a:latin typeface="+mn-lt"/>
        <a:ea typeface="+mn-ea"/>
        <a:cs typeface="+mn-cs"/>
      </a:defRPr>
    </a:lvl7pPr>
    <a:lvl8pPr marL="2949695" algn="l" defTabSz="842771" rtl="0" eaLnBrk="1" latinLnBrk="0" hangingPunct="1">
      <a:defRPr sz="1700" kern="1200">
        <a:solidFill>
          <a:schemeClr val="tx1"/>
        </a:solidFill>
        <a:latin typeface="+mn-lt"/>
        <a:ea typeface="+mn-ea"/>
        <a:cs typeface="+mn-cs"/>
      </a:defRPr>
    </a:lvl8pPr>
    <a:lvl9pPr marL="3371079" algn="l" defTabSz="842771"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D1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7" d="100"/>
          <a:sy n="77" d="100"/>
        </p:scale>
        <p:origin x="-1194" y="-96"/>
      </p:cViewPr>
      <p:guideLst>
        <p:guide orient="horz" pos="1787"/>
        <p:guide pos="28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1"/>
    </c:view3D>
    <c:floor>
      <c:thickness val="0"/>
    </c:floor>
    <c:sideWall>
      <c:thickness val="0"/>
    </c:sideWall>
    <c:backWall>
      <c:thickness val="0"/>
    </c:backWall>
    <c:plotArea>
      <c:layout>
        <c:manualLayout>
          <c:layoutTarget val="inner"/>
          <c:xMode val="edge"/>
          <c:yMode val="edge"/>
          <c:x val="6.6730172714424676E-2"/>
          <c:y val="5.8134861877966189E-2"/>
          <c:w val="0.82142588819754181"/>
          <c:h val="0.88236015095677789"/>
        </c:manualLayout>
      </c:layout>
      <c:bar3DChart>
        <c:barDir val="col"/>
        <c:grouping val="clustered"/>
        <c:varyColors val="0"/>
        <c:ser>
          <c:idx val="0"/>
          <c:order val="0"/>
          <c:tx>
            <c:strRef>
              <c:f>Sheet1!$B$1</c:f>
              <c:strCache>
                <c:ptCount val="1"/>
                <c:pt idx="0">
                  <c:v>使用%</c:v>
                </c:pt>
              </c:strCache>
            </c:strRef>
          </c:tx>
          <c:invertIfNegative val="0"/>
          <c:dLbls>
            <c:showLegendKey val="0"/>
            <c:showVal val="1"/>
            <c:showCatName val="0"/>
            <c:showSerName val="0"/>
            <c:showPercent val="0"/>
            <c:showBubbleSize val="0"/>
            <c:showLeaderLines val="0"/>
          </c:dLbls>
          <c:cat>
            <c:strRef>
              <c:f>Sheet1!$A$2:$A$6</c:f>
              <c:strCache>
                <c:ptCount val="5"/>
                <c:pt idx="0">
                  <c:v>java</c:v>
                </c:pt>
                <c:pt idx="1">
                  <c:v>c</c:v>
                </c:pt>
                <c:pt idx="2">
                  <c:v>c#</c:v>
                </c:pt>
                <c:pt idx="3">
                  <c:v>c++</c:v>
                </c:pt>
                <c:pt idx="4">
                  <c:v>objective-c</c:v>
                </c:pt>
              </c:strCache>
            </c:strRef>
          </c:cat>
          <c:val>
            <c:numRef>
              <c:f>Sheet1!$B$2:$B$6</c:f>
              <c:numCache>
                <c:formatCode>General</c:formatCode>
                <c:ptCount val="5"/>
                <c:pt idx="0">
                  <c:v>17.478999999999999</c:v>
                </c:pt>
                <c:pt idx="1">
                  <c:v>16.975999999999999</c:v>
                </c:pt>
                <c:pt idx="2">
                  <c:v>8.7810000000000006</c:v>
                </c:pt>
                <c:pt idx="3">
                  <c:v>8.0630000000000006</c:v>
                </c:pt>
                <c:pt idx="4">
                  <c:v>6.9189999999999996</c:v>
                </c:pt>
              </c:numCache>
            </c:numRef>
          </c:val>
        </c:ser>
        <c:ser>
          <c:idx val="1"/>
          <c:order val="1"/>
          <c:tx>
            <c:strRef>
              <c:f>Sheet1!$C$1</c:f>
              <c:strCache>
                <c:ptCount val="1"/>
                <c:pt idx="0">
                  <c:v>增长%</c:v>
                </c:pt>
              </c:strCache>
            </c:strRef>
          </c:tx>
          <c:invertIfNegative val="0"/>
          <c:dLbls>
            <c:dLbl>
              <c:idx val="0"/>
              <c:layout>
                <c:manualLayout>
                  <c:x val="1.046258636782664E-2"/>
                  <c:y val="0.13904221539993053"/>
                </c:manualLayout>
              </c:layout>
              <c:showLegendKey val="0"/>
              <c:showVal val="1"/>
              <c:showCatName val="0"/>
              <c:showSerName val="0"/>
              <c:showPercent val="0"/>
              <c:showBubbleSize val="0"/>
            </c:dLbl>
            <c:dLbl>
              <c:idx val="3"/>
              <c:layout>
                <c:manualLayout>
                  <c:x val="1.9430517540249475E-2"/>
                  <c:y val="0.1559988175960296"/>
                </c:manualLayout>
              </c:layout>
              <c:showLegendKey val="0"/>
              <c:showVal val="1"/>
              <c:showCatName val="0"/>
              <c:showSerName val="0"/>
              <c:showPercent val="0"/>
              <c:showBubbleSize val="0"/>
            </c:dLbl>
            <c:showLegendKey val="0"/>
            <c:showVal val="1"/>
            <c:showCatName val="0"/>
            <c:showSerName val="0"/>
            <c:showPercent val="0"/>
            <c:showBubbleSize val="0"/>
            <c:showLeaderLines val="0"/>
          </c:dLbls>
          <c:cat>
            <c:strRef>
              <c:f>Sheet1!$A$2:$A$6</c:f>
              <c:strCache>
                <c:ptCount val="5"/>
                <c:pt idx="0">
                  <c:v>java</c:v>
                </c:pt>
                <c:pt idx="1">
                  <c:v>c</c:v>
                </c:pt>
                <c:pt idx="2">
                  <c:v>c#</c:v>
                </c:pt>
                <c:pt idx="3">
                  <c:v>c++</c:v>
                </c:pt>
                <c:pt idx="4">
                  <c:v>objective-c</c:v>
                </c:pt>
              </c:strCache>
            </c:strRef>
          </c:cat>
          <c:val>
            <c:numRef>
              <c:f>Sheet1!$C$2:$C$6</c:f>
              <c:numCache>
                <c:formatCode>General</c:formatCode>
                <c:ptCount val="5"/>
                <c:pt idx="0">
                  <c:v>-0.28999999999999998</c:v>
                </c:pt>
                <c:pt idx="1">
                  <c:v>1.1499999999999999</c:v>
                </c:pt>
                <c:pt idx="2">
                  <c:v>2.5499999999999998</c:v>
                </c:pt>
                <c:pt idx="3">
                  <c:v>-0.72</c:v>
                </c:pt>
                <c:pt idx="4">
                  <c:v>3.91</c:v>
                </c:pt>
              </c:numCache>
            </c:numRef>
          </c:val>
        </c:ser>
        <c:dLbls>
          <c:showLegendKey val="0"/>
          <c:showVal val="0"/>
          <c:showCatName val="0"/>
          <c:showSerName val="0"/>
          <c:showPercent val="0"/>
          <c:showBubbleSize val="0"/>
        </c:dLbls>
        <c:gapWidth val="150"/>
        <c:shape val="cylinder"/>
        <c:axId val="148071936"/>
        <c:axId val="148073472"/>
        <c:axId val="0"/>
      </c:bar3DChart>
      <c:catAx>
        <c:axId val="148071936"/>
        <c:scaling>
          <c:orientation val="minMax"/>
        </c:scaling>
        <c:delete val="0"/>
        <c:axPos val="b"/>
        <c:majorTickMark val="out"/>
        <c:minorTickMark val="none"/>
        <c:tickLblPos val="nextTo"/>
        <c:crossAx val="148073472"/>
        <c:crosses val="autoZero"/>
        <c:auto val="1"/>
        <c:lblAlgn val="ctr"/>
        <c:lblOffset val="100"/>
        <c:noMultiLvlLbl val="0"/>
      </c:catAx>
      <c:valAx>
        <c:axId val="148073472"/>
        <c:scaling>
          <c:orientation val="minMax"/>
        </c:scaling>
        <c:delete val="0"/>
        <c:axPos val="l"/>
        <c:majorGridlines/>
        <c:numFmt formatCode="General" sourceLinked="1"/>
        <c:majorTickMark val="out"/>
        <c:minorTickMark val="none"/>
        <c:tickLblPos val="nextTo"/>
        <c:crossAx val="148071936"/>
        <c:crosses val="autoZero"/>
        <c:crossBetween val="between"/>
      </c:valAx>
    </c:plotArea>
    <c:legend>
      <c:legendPos val="r"/>
      <c:layout/>
      <c:overlay val="0"/>
    </c:legend>
    <c:plotVisOnly val="1"/>
    <c:dispBlanksAs val="gap"/>
    <c:showDLblsOverMax val="0"/>
  </c:chart>
  <c:txPr>
    <a:bodyPr/>
    <a:lstStyle/>
    <a:p>
      <a:pPr>
        <a:defRPr sz="1800"/>
      </a:pPr>
      <a:endParaRPr lang="zh-CN"/>
    </a:p>
  </c:tx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1038" y="1762534"/>
            <a:ext cx="7718425" cy="121617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62075" y="3215111"/>
            <a:ext cx="6356350" cy="1449952"/>
          </a:xfrm>
        </p:spPr>
        <p:txBody>
          <a:bodyPr/>
          <a:lstStyle>
            <a:lvl1pPr marL="0" indent="0" algn="ctr">
              <a:buNone/>
              <a:defRPr>
                <a:solidFill>
                  <a:schemeClr val="tx1">
                    <a:tint val="75000"/>
                  </a:schemeClr>
                </a:solidFill>
              </a:defRPr>
            </a:lvl1pPr>
            <a:lvl2pPr marL="421385" indent="0" algn="ctr">
              <a:buNone/>
              <a:defRPr>
                <a:solidFill>
                  <a:schemeClr val="tx1">
                    <a:tint val="75000"/>
                  </a:schemeClr>
                </a:solidFill>
              </a:defRPr>
            </a:lvl2pPr>
            <a:lvl3pPr marL="842771" indent="0" algn="ctr">
              <a:buNone/>
              <a:defRPr>
                <a:solidFill>
                  <a:schemeClr val="tx1">
                    <a:tint val="75000"/>
                  </a:schemeClr>
                </a:solidFill>
              </a:defRPr>
            </a:lvl3pPr>
            <a:lvl4pPr marL="1264155" indent="0" algn="ctr">
              <a:buNone/>
              <a:defRPr>
                <a:solidFill>
                  <a:schemeClr val="tx1">
                    <a:tint val="75000"/>
                  </a:schemeClr>
                </a:solidFill>
              </a:defRPr>
            </a:lvl4pPr>
            <a:lvl5pPr marL="1685540" indent="0" algn="ctr">
              <a:buNone/>
              <a:defRPr>
                <a:solidFill>
                  <a:schemeClr val="tx1">
                    <a:tint val="75000"/>
                  </a:schemeClr>
                </a:solidFill>
              </a:defRPr>
            </a:lvl5pPr>
            <a:lvl6pPr marL="2106925" indent="0" algn="ctr">
              <a:buNone/>
              <a:defRPr>
                <a:solidFill>
                  <a:schemeClr val="tx1">
                    <a:tint val="75000"/>
                  </a:schemeClr>
                </a:solidFill>
              </a:defRPr>
            </a:lvl6pPr>
            <a:lvl7pPr marL="2528310" indent="0" algn="ctr">
              <a:buNone/>
              <a:defRPr>
                <a:solidFill>
                  <a:schemeClr val="tx1">
                    <a:tint val="75000"/>
                  </a:schemeClr>
                </a:solidFill>
              </a:defRPr>
            </a:lvl7pPr>
            <a:lvl8pPr marL="2949695" indent="0" algn="ctr">
              <a:buNone/>
              <a:defRPr>
                <a:solidFill>
                  <a:schemeClr val="tx1">
                    <a:tint val="75000"/>
                  </a:schemeClr>
                </a:solidFill>
              </a:defRPr>
            </a:lvl8pPr>
            <a:lvl9pPr marL="3371079"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D41FE30-A627-4221-97E3-0803A6C92F0A}" type="datetimeFigureOut">
              <a:rPr lang="zh-CN" altLang="en-US" smtClean="0"/>
              <a:t>2012/3/22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3BF11E-7660-41C3-88B3-89A994EE1468}" type="slidenum">
              <a:rPr lang="zh-CN" altLang="en-US" smtClean="0"/>
              <a:t>‹#›</a:t>
            </a:fld>
            <a:endParaRPr lang="zh-CN" altLang="en-US"/>
          </a:p>
        </p:txBody>
      </p:sp>
    </p:spTree>
    <p:extLst>
      <p:ext uri="{BB962C8B-B14F-4D97-AF65-F5344CB8AC3E}">
        <p14:creationId xmlns:p14="http://schemas.microsoft.com/office/powerpoint/2010/main" val="32371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D41FE30-A627-4221-97E3-0803A6C92F0A}" type="datetimeFigureOut">
              <a:rPr lang="zh-CN" altLang="en-US" smtClean="0"/>
              <a:t>2012/3/22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3BF11E-7660-41C3-88B3-89A994EE1468}" type="slidenum">
              <a:rPr lang="zh-CN" altLang="en-US" smtClean="0"/>
              <a:t>‹#›</a:t>
            </a:fld>
            <a:endParaRPr lang="zh-CN" altLang="en-US"/>
          </a:p>
        </p:txBody>
      </p:sp>
    </p:spTree>
    <p:extLst>
      <p:ext uri="{BB962C8B-B14F-4D97-AF65-F5344CB8AC3E}">
        <p14:creationId xmlns:p14="http://schemas.microsoft.com/office/powerpoint/2010/main" val="1908971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83366" y="227217"/>
            <a:ext cx="2043113" cy="484105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4025" y="227217"/>
            <a:ext cx="5977996" cy="484105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D41FE30-A627-4221-97E3-0803A6C92F0A}" type="datetimeFigureOut">
              <a:rPr lang="zh-CN" altLang="en-US" smtClean="0"/>
              <a:t>2012/3/22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3BF11E-7660-41C3-88B3-89A994EE1468}" type="slidenum">
              <a:rPr lang="zh-CN" altLang="en-US" smtClean="0"/>
              <a:t>‹#›</a:t>
            </a:fld>
            <a:endParaRPr lang="zh-CN" altLang="en-US"/>
          </a:p>
        </p:txBody>
      </p:sp>
    </p:spTree>
    <p:extLst>
      <p:ext uri="{BB962C8B-B14F-4D97-AF65-F5344CB8AC3E}">
        <p14:creationId xmlns:p14="http://schemas.microsoft.com/office/powerpoint/2010/main" val="1933431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p:nvSpPr>
        <p:spPr>
          <a:xfrm>
            <a:off x="681038" y="2644666"/>
            <a:ext cx="7718425" cy="1489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lIns="91407" tIns="45704" rIns="91407" bIns="45704" rtlCol="0" anchor="ctr"/>
          <a:lstStyle/>
          <a:p>
            <a:pPr algn="ctr" defTabSz="457034"/>
            <a:endParaRPr lang="zh-CN" altLang="en-US" sz="1800">
              <a:solidFill>
                <a:prstClr val="white"/>
              </a:solidFill>
            </a:endParaRPr>
          </a:p>
        </p:txBody>
      </p:sp>
      <p:sp>
        <p:nvSpPr>
          <p:cNvPr id="2" name="标题 1"/>
          <p:cNvSpPr>
            <a:spLocks noGrp="1"/>
          </p:cNvSpPr>
          <p:nvPr>
            <p:ph type="ctrTitle"/>
          </p:nvPr>
        </p:nvSpPr>
        <p:spPr>
          <a:xfrm>
            <a:off x="681038" y="1386912"/>
            <a:ext cx="7718425" cy="1272647"/>
          </a:xfrm>
        </p:spPr>
        <p:txBody>
          <a:bodyPr anchor="b"/>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1362075" y="2659558"/>
            <a:ext cx="6356350" cy="1449952"/>
          </a:xfrm>
        </p:spPr>
        <p:txBody>
          <a:bodyPr/>
          <a:lstStyle>
            <a:lvl1pPr marL="0" indent="0" algn="ctr">
              <a:buNone/>
              <a:defRPr>
                <a:solidFill>
                  <a:schemeClr val="tx1">
                    <a:tint val="75000"/>
                  </a:schemeClr>
                </a:solidFill>
              </a:defRPr>
            </a:lvl1pPr>
            <a:lvl2pPr marL="457034" indent="0" algn="ctr">
              <a:buNone/>
              <a:defRPr>
                <a:solidFill>
                  <a:schemeClr val="tx1">
                    <a:tint val="75000"/>
                  </a:schemeClr>
                </a:solidFill>
              </a:defRPr>
            </a:lvl2pPr>
            <a:lvl3pPr marL="914068" indent="0" algn="ctr">
              <a:buNone/>
              <a:defRPr>
                <a:solidFill>
                  <a:schemeClr val="tx1">
                    <a:tint val="75000"/>
                  </a:schemeClr>
                </a:solidFill>
              </a:defRPr>
            </a:lvl3pPr>
            <a:lvl4pPr marL="1371102" indent="0" algn="ctr">
              <a:buNone/>
              <a:defRPr>
                <a:solidFill>
                  <a:schemeClr val="tx1">
                    <a:tint val="75000"/>
                  </a:schemeClr>
                </a:solidFill>
              </a:defRPr>
            </a:lvl4pPr>
            <a:lvl5pPr marL="1828136" indent="0" algn="ctr">
              <a:buNone/>
              <a:defRPr>
                <a:solidFill>
                  <a:schemeClr val="tx1">
                    <a:tint val="75000"/>
                  </a:schemeClr>
                </a:solidFill>
              </a:defRPr>
            </a:lvl5pPr>
            <a:lvl6pPr marL="2285168" indent="0" algn="ctr">
              <a:buNone/>
              <a:defRPr>
                <a:solidFill>
                  <a:schemeClr val="tx1">
                    <a:tint val="75000"/>
                  </a:schemeClr>
                </a:solidFill>
              </a:defRPr>
            </a:lvl6pPr>
            <a:lvl7pPr marL="2742200" indent="0" algn="ctr">
              <a:buNone/>
              <a:defRPr>
                <a:solidFill>
                  <a:schemeClr val="tx1">
                    <a:tint val="75000"/>
                  </a:schemeClr>
                </a:solidFill>
              </a:defRPr>
            </a:lvl7pPr>
            <a:lvl8pPr marL="3199236" indent="0" algn="ctr">
              <a:buNone/>
              <a:defRPr>
                <a:solidFill>
                  <a:schemeClr val="tx1">
                    <a:tint val="75000"/>
                  </a:schemeClr>
                </a:solidFill>
              </a:defRPr>
            </a:lvl8pPr>
            <a:lvl9pPr marL="3656268"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fld id="{276D6D37-CDEE-784E-98EC-D0726B265835}" type="datetimeFigureOut">
              <a:rPr kumimoji="1" lang="zh-CN" altLang="en-US" smtClean="0">
                <a:solidFill>
                  <a:srgbClr val="2F2F2F">
                    <a:lumMod val="75000"/>
                    <a:lumOff val="25000"/>
                  </a:srgbClr>
                </a:solidFill>
              </a:rPr>
              <a:pPr/>
              <a:t>2012/3/22</a:t>
            </a:fld>
            <a:endParaRPr kumimoji="1" lang="zh-CN" altLang="en-US">
              <a:solidFill>
                <a:srgbClr val="2F2F2F">
                  <a:lumMod val="75000"/>
                  <a:lumOff val="25000"/>
                </a:srgbClr>
              </a:solidFill>
            </a:endParaRPr>
          </a:p>
        </p:txBody>
      </p:sp>
      <p:sp>
        <p:nvSpPr>
          <p:cNvPr id="5" name="页脚占位符 4"/>
          <p:cNvSpPr>
            <a:spLocks noGrp="1"/>
          </p:cNvSpPr>
          <p:nvPr>
            <p:ph type="ftr" sz="quarter" idx="11"/>
          </p:nvPr>
        </p:nvSpPr>
        <p:spPr/>
        <p:txBody>
          <a:bodyPr/>
          <a:lstStyle/>
          <a:p>
            <a:endParaRPr kumimoji="1" lang="zh-CN" altLang="en-US">
              <a:solidFill>
                <a:srgbClr val="2F2F2F">
                  <a:lumMod val="75000"/>
                  <a:lumOff val="25000"/>
                </a:srgbClr>
              </a:solidFill>
            </a:endParaRPr>
          </a:p>
        </p:txBody>
      </p:sp>
      <p:sp>
        <p:nvSpPr>
          <p:cNvPr id="6" name="灯片编号占位符 5"/>
          <p:cNvSpPr>
            <a:spLocks noGrp="1"/>
          </p:cNvSpPr>
          <p:nvPr>
            <p:ph type="sldNum" sz="quarter" idx="12"/>
          </p:nvPr>
        </p:nvSpPr>
        <p:spPr/>
        <p:txBody>
          <a:bodyPr/>
          <a:lstStyle/>
          <a:p>
            <a:fld id="{70FF88DF-4C82-844D-AA9E-8249F17C4BA3}" type="slidenum">
              <a:rPr kumimoji="1" lang="zh-CN" altLang="en-US" smtClean="0">
                <a:solidFill>
                  <a:srgbClr val="2F2F2F">
                    <a:lumMod val="75000"/>
                    <a:lumOff val="25000"/>
                  </a:srgbClr>
                </a:solidFill>
              </a:rPr>
              <a:pPr/>
              <a:t>‹#›</a:t>
            </a:fld>
            <a:endParaRPr kumimoji="1" lang="zh-CN" altLang="en-US">
              <a:solidFill>
                <a:srgbClr val="2F2F2F">
                  <a:lumMod val="75000"/>
                  <a:lumOff val="25000"/>
                </a:srgbClr>
              </a:solidFill>
            </a:endParaRPr>
          </a:p>
        </p:txBody>
      </p:sp>
    </p:spTree>
    <p:extLst>
      <p:ext uri="{BB962C8B-B14F-4D97-AF65-F5344CB8AC3E}">
        <p14:creationId xmlns:p14="http://schemas.microsoft.com/office/powerpoint/2010/main" val="32144064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454025" y="1167123"/>
            <a:ext cx="8172450" cy="1489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lIns="91407" tIns="45704" rIns="91407" bIns="45704" rtlCol="0" anchor="ctr"/>
          <a:lstStyle/>
          <a:p>
            <a:pPr algn="ctr" defTabSz="457034"/>
            <a:endParaRPr lang="zh-CN" altLang="en-US" sz="1800">
              <a:solidFill>
                <a:prstClr val="white"/>
              </a:solidFill>
            </a:endParaRPr>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a:xfrm>
            <a:off x="72648" y="5295477"/>
            <a:ext cx="3178175" cy="234792"/>
          </a:xfrm>
        </p:spPr>
        <p:txBody>
          <a:bodyPr/>
          <a:lstStyle/>
          <a:p>
            <a:fld id="{276D6D37-CDEE-784E-98EC-D0726B265835}" type="datetimeFigureOut">
              <a:rPr kumimoji="1" lang="zh-CN" altLang="en-US" smtClean="0">
                <a:solidFill>
                  <a:srgbClr val="2F2F2F">
                    <a:lumMod val="75000"/>
                    <a:lumOff val="25000"/>
                  </a:srgbClr>
                </a:solidFill>
              </a:rPr>
              <a:pPr/>
              <a:t>2012/3/22</a:t>
            </a:fld>
            <a:endParaRPr kumimoji="1" lang="zh-CN" altLang="en-US">
              <a:solidFill>
                <a:srgbClr val="2F2F2F">
                  <a:lumMod val="75000"/>
                  <a:lumOff val="25000"/>
                </a:srgbClr>
              </a:solidFill>
            </a:endParaRPr>
          </a:p>
        </p:txBody>
      </p:sp>
      <p:sp>
        <p:nvSpPr>
          <p:cNvPr id="5" name="页脚占位符 4"/>
          <p:cNvSpPr>
            <a:spLocks noGrp="1"/>
          </p:cNvSpPr>
          <p:nvPr>
            <p:ph type="ftr" sz="quarter" idx="11"/>
          </p:nvPr>
        </p:nvSpPr>
        <p:spPr>
          <a:xfrm>
            <a:off x="5293931" y="5295477"/>
            <a:ext cx="3707871" cy="234792"/>
          </a:xfrm>
        </p:spPr>
        <p:txBody>
          <a:bodyPr/>
          <a:lstStyle/>
          <a:p>
            <a:endParaRPr kumimoji="1" lang="zh-CN" altLang="en-US">
              <a:solidFill>
                <a:srgbClr val="2F2F2F">
                  <a:lumMod val="75000"/>
                  <a:lumOff val="25000"/>
                </a:srgbClr>
              </a:solidFill>
            </a:endParaRPr>
          </a:p>
        </p:txBody>
      </p:sp>
      <p:sp>
        <p:nvSpPr>
          <p:cNvPr id="6" name="灯片编号占位符 5"/>
          <p:cNvSpPr>
            <a:spLocks noGrp="1"/>
          </p:cNvSpPr>
          <p:nvPr>
            <p:ph type="sldNum" sz="quarter" idx="12"/>
          </p:nvPr>
        </p:nvSpPr>
        <p:spPr/>
        <p:txBody>
          <a:bodyPr/>
          <a:lstStyle/>
          <a:p>
            <a:fld id="{70FF88DF-4C82-844D-AA9E-8249F17C4BA3}" type="slidenum">
              <a:rPr kumimoji="1" lang="zh-CN" altLang="en-US" smtClean="0">
                <a:solidFill>
                  <a:srgbClr val="2F2F2F">
                    <a:lumMod val="75000"/>
                    <a:lumOff val="25000"/>
                  </a:srgbClr>
                </a:solidFill>
              </a:rPr>
              <a:pPr/>
              <a:t>‹#›</a:t>
            </a:fld>
            <a:endParaRPr kumimoji="1" lang="zh-CN" altLang="en-US">
              <a:solidFill>
                <a:srgbClr val="2F2F2F">
                  <a:lumMod val="75000"/>
                  <a:lumOff val="25000"/>
                </a:srgbClr>
              </a:solidFill>
            </a:endParaRPr>
          </a:p>
        </p:txBody>
      </p:sp>
    </p:spTree>
    <p:extLst>
      <p:ext uri="{BB962C8B-B14F-4D97-AF65-F5344CB8AC3E}">
        <p14:creationId xmlns:p14="http://schemas.microsoft.com/office/powerpoint/2010/main" val="36867908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矩形 6"/>
          <p:cNvSpPr/>
          <p:nvPr/>
        </p:nvSpPr>
        <p:spPr>
          <a:xfrm>
            <a:off x="681038" y="2600455"/>
            <a:ext cx="7718425" cy="1489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lIns="91407" tIns="45704" rIns="91407" bIns="45704" rtlCol="0" anchor="ctr"/>
          <a:lstStyle/>
          <a:p>
            <a:pPr algn="ctr" defTabSz="457034"/>
            <a:endParaRPr lang="zh-CN" altLang="en-US" sz="1800">
              <a:solidFill>
                <a:prstClr val="white"/>
              </a:solidFill>
            </a:endParaRPr>
          </a:p>
        </p:txBody>
      </p:sp>
      <p:sp>
        <p:nvSpPr>
          <p:cNvPr id="2" name="标题 1"/>
          <p:cNvSpPr>
            <a:spLocks noGrp="1"/>
          </p:cNvSpPr>
          <p:nvPr>
            <p:ph type="title"/>
          </p:nvPr>
        </p:nvSpPr>
        <p:spPr>
          <a:xfrm>
            <a:off x="717301" y="2600461"/>
            <a:ext cx="7718425" cy="1126865"/>
          </a:xfrm>
        </p:spPr>
        <p:txBody>
          <a:bodyPr anchor="t"/>
          <a:lstStyle>
            <a:lvl1pPr algn="ctr">
              <a:defRPr sz="4000" b="0"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17301" y="1359333"/>
            <a:ext cx="7718425" cy="1241127"/>
          </a:xfrm>
        </p:spPr>
        <p:txBody>
          <a:bodyPr anchor="b"/>
          <a:lstStyle>
            <a:lvl1pPr marL="0" indent="0" algn="ctr">
              <a:buNone/>
              <a:defRPr sz="2000">
                <a:solidFill>
                  <a:schemeClr val="tx1">
                    <a:tint val="75000"/>
                  </a:schemeClr>
                </a:solidFill>
              </a:defRPr>
            </a:lvl1pPr>
            <a:lvl2pPr marL="457034" indent="0" algn="ctr">
              <a:buNone/>
              <a:defRPr sz="1800">
                <a:solidFill>
                  <a:schemeClr val="tx1">
                    <a:tint val="75000"/>
                  </a:schemeClr>
                </a:solidFill>
              </a:defRPr>
            </a:lvl2pPr>
            <a:lvl3pPr marL="914068" indent="0" algn="ctr">
              <a:buNone/>
              <a:defRPr sz="1600">
                <a:solidFill>
                  <a:schemeClr val="tx1">
                    <a:tint val="75000"/>
                  </a:schemeClr>
                </a:solidFill>
              </a:defRPr>
            </a:lvl3pPr>
            <a:lvl4pPr marL="1371102" indent="0" algn="ctr">
              <a:buNone/>
              <a:defRPr sz="1400">
                <a:solidFill>
                  <a:schemeClr val="tx1">
                    <a:tint val="75000"/>
                  </a:schemeClr>
                </a:solidFill>
              </a:defRPr>
            </a:lvl4pPr>
            <a:lvl5pPr marL="1828136" indent="0" algn="ctr">
              <a:buNone/>
              <a:defRPr sz="1400">
                <a:solidFill>
                  <a:schemeClr val="tx1">
                    <a:tint val="75000"/>
                  </a:schemeClr>
                </a:solidFill>
              </a:defRPr>
            </a:lvl5pPr>
            <a:lvl6pPr marL="2285168" indent="0">
              <a:buNone/>
              <a:defRPr sz="1400">
                <a:solidFill>
                  <a:schemeClr val="tx1">
                    <a:tint val="75000"/>
                  </a:schemeClr>
                </a:solidFill>
              </a:defRPr>
            </a:lvl6pPr>
            <a:lvl7pPr marL="2742200" indent="0">
              <a:buNone/>
              <a:defRPr sz="1400">
                <a:solidFill>
                  <a:schemeClr val="tx1">
                    <a:tint val="75000"/>
                  </a:schemeClr>
                </a:solidFill>
              </a:defRPr>
            </a:lvl7pPr>
            <a:lvl8pPr marL="3199236" indent="0">
              <a:buNone/>
              <a:defRPr sz="1400">
                <a:solidFill>
                  <a:schemeClr val="tx1">
                    <a:tint val="75000"/>
                  </a:schemeClr>
                </a:solidFill>
              </a:defRPr>
            </a:lvl8pPr>
            <a:lvl9pPr marL="3656268" indent="0">
              <a:buNone/>
              <a:defRPr sz="1400">
                <a:solidFill>
                  <a:schemeClr val="tx1">
                    <a:tint val="75000"/>
                  </a:schemeClr>
                </a:solidFill>
              </a:defRPr>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276D6D37-CDEE-784E-98EC-D0726B265835}" type="datetimeFigureOut">
              <a:rPr kumimoji="1" lang="zh-CN" altLang="en-US" smtClean="0">
                <a:solidFill>
                  <a:srgbClr val="2F2F2F">
                    <a:lumMod val="75000"/>
                    <a:lumOff val="25000"/>
                  </a:srgbClr>
                </a:solidFill>
              </a:rPr>
              <a:pPr/>
              <a:t>2012/3/22</a:t>
            </a:fld>
            <a:endParaRPr kumimoji="1" lang="zh-CN" altLang="en-US">
              <a:solidFill>
                <a:srgbClr val="2F2F2F">
                  <a:lumMod val="75000"/>
                  <a:lumOff val="25000"/>
                </a:srgbClr>
              </a:solidFill>
            </a:endParaRPr>
          </a:p>
        </p:txBody>
      </p:sp>
      <p:sp>
        <p:nvSpPr>
          <p:cNvPr id="5" name="页脚占位符 4"/>
          <p:cNvSpPr>
            <a:spLocks noGrp="1"/>
          </p:cNvSpPr>
          <p:nvPr>
            <p:ph type="ftr" sz="quarter" idx="11"/>
          </p:nvPr>
        </p:nvSpPr>
        <p:spPr/>
        <p:txBody>
          <a:bodyPr/>
          <a:lstStyle/>
          <a:p>
            <a:endParaRPr kumimoji="1" lang="zh-CN" altLang="en-US">
              <a:solidFill>
                <a:srgbClr val="2F2F2F">
                  <a:lumMod val="75000"/>
                  <a:lumOff val="25000"/>
                </a:srgbClr>
              </a:solidFill>
            </a:endParaRPr>
          </a:p>
        </p:txBody>
      </p:sp>
      <p:sp>
        <p:nvSpPr>
          <p:cNvPr id="6" name="灯片编号占位符 5"/>
          <p:cNvSpPr>
            <a:spLocks noGrp="1"/>
          </p:cNvSpPr>
          <p:nvPr>
            <p:ph type="sldNum" sz="quarter" idx="12"/>
          </p:nvPr>
        </p:nvSpPr>
        <p:spPr/>
        <p:txBody>
          <a:bodyPr/>
          <a:lstStyle/>
          <a:p>
            <a:fld id="{70FF88DF-4C82-844D-AA9E-8249F17C4BA3}" type="slidenum">
              <a:rPr kumimoji="1" lang="zh-CN" altLang="en-US" smtClean="0">
                <a:solidFill>
                  <a:srgbClr val="2F2F2F">
                    <a:lumMod val="75000"/>
                    <a:lumOff val="25000"/>
                  </a:srgbClr>
                </a:solidFill>
              </a:rPr>
              <a:pPr/>
              <a:t>‹#›</a:t>
            </a:fld>
            <a:endParaRPr kumimoji="1" lang="zh-CN" altLang="en-US">
              <a:solidFill>
                <a:srgbClr val="2F2F2F">
                  <a:lumMod val="75000"/>
                  <a:lumOff val="25000"/>
                </a:srgbClr>
              </a:solidFill>
            </a:endParaRPr>
          </a:p>
        </p:txBody>
      </p:sp>
    </p:spTree>
    <p:extLst>
      <p:ext uri="{BB962C8B-B14F-4D97-AF65-F5344CB8AC3E}">
        <p14:creationId xmlns:p14="http://schemas.microsoft.com/office/powerpoint/2010/main" val="3192177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454025" y="1167123"/>
            <a:ext cx="8172450" cy="1489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lIns="91407" tIns="45704" rIns="91407" bIns="45704" rtlCol="0" anchor="ctr"/>
          <a:lstStyle/>
          <a:p>
            <a:pPr algn="ctr" defTabSz="457034"/>
            <a:endParaRPr lang="zh-CN" altLang="en-US" sz="1800">
              <a:solidFill>
                <a:prstClr val="white"/>
              </a:solidFill>
            </a:endParaRPr>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4025" y="1323871"/>
            <a:ext cx="4010554" cy="37443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15921" y="1323871"/>
            <a:ext cx="4010554" cy="37443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276D6D37-CDEE-784E-98EC-D0726B265835}" type="datetimeFigureOut">
              <a:rPr kumimoji="1" lang="zh-CN" altLang="en-US" smtClean="0">
                <a:solidFill>
                  <a:srgbClr val="2F2F2F">
                    <a:lumMod val="75000"/>
                    <a:lumOff val="25000"/>
                  </a:srgbClr>
                </a:solidFill>
              </a:rPr>
              <a:pPr/>
              <a:t>2012/3/22</a:t>
            </a:fld>
            <a:endParaRPr kumimoji="1" lang="zh-CN" altLang="en-US">
              <a:solidFill>
                <a:srgbClr val="2F2F2F">
                  <a:lumMod val="75000"/>
                  <a:lumOff val="25000"/>
                </a:srgbClr>
              </a:solidFill>
            </a:endParaRPr>
          </a:p>
        </p:txBody>
      </p:sp>
      <p:sp>
        <p:nvSpPr>
          <p:cNvPr id="6" name="页脚占位符 5"/>
          <p:cNvSpPr>
            <a:spLocks noGrp="1"/>
          </p:cNvSpPr>
          <p:nvPr>
            <p:ph type="ftr" sz="quarter" idx="11"/>
          </p:nvPr>
        </p:nvSpPr>
        <p:spPr/>
        <p:txBody>
          <a:bodyPr/>
          <a:lstStyle/>
          <a:p>
            <a:endParaRPr kumimoji="1" lang="zh-CN" altLang="en-US">
              <a:solidFill>
                <a:srgbClr val="2F2F2F">
                  <a:lumMod val="75000"/>
                  <a:lumOff val="25000"/>
                </a:srgbClr>
              </a:solidFill>
            </a:endParaRPr>
          </a:p>
        </p:txBody>
      </p:sp>
      <p:sp>
        <p:nvSpPr>
          <p:cNvPr id="7" name="灯片编号占位符 6"/>
          <p:cNvSpPr>
            <a:spLocks noGrp="1"/>
          </p:cNvSpPr>
          <p:nvPr>
            <p:ph type="sldNum" sz="quarter" idx="12"/>
          </p:nvPr>
        </p:nvSpPr>
        <p:spPr/>
        <p:txBody>
          <a:bodyPr/>
          <a:lstStyle/>
          <a:p>
            <a:fld id="{70FF88DF-4C82-844D-AA9E-8249F17C4BA3}" type="slidenum">
              <a:rPr kumimoji="1" lang="zh-CN" altLang="en-US" smtClean="0">
                <a:solidFill>
                  <a:srgbClr val="2F2F2F">
                    <a:lumMod val="75000"/>
                    <a:lumOff val="25000"/>
                  </a:srgbClr>
                </a:solidFill>
              </a:rPr>
              <a:pPr/>
              <a:t>‹#›</a:t>
            </a:fld>
            <a:endParaRPr kumimoji="1" lang="zh-CN" altLang="en-US">
              <a:solidFill>
                <a:srgbClr val="2F2F2F">
                  <a:lumMod val="75000"/>
                  <a:lumOff val="25000"/>
                </a:srgbClr>
              </a:solidFill>
            </a:endParaRPr>
          </a:p>
        </p:txBody>
      </p:sp>
    </p:spTree>
    <p:extLst>
      <p:ext uri="{BB962C8B-B14F-4D97-AF65-F5344CB8AC3E}">
        <p14:creationId xmlns:p14="http://schemas.microsoft.com/office/powerpoint/2010/main" val="4165964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454025" y="1167123"/>
            <a:ext cx="8172450" cy="1489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lIns="91407" tIns="45704" rIns="91407" bIns="45704" rtlCol="0" anchor="ctr"/>
          <a:lstStyle/>
          <a:p>
            <a:pPr algn="ctr" defTabSz="457034"/>
            <a:endParaRPr lang="zh-CN" altLang="en-US" sz="1800">
              <a:solidFill>
                <a:prstClr val="white"/>
              </a:solidFill>
            </a:endParaRPr>
          </a:p>
        </p:txBody>
      </p:sp>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4025" y="1270026"/>
            <a:ext cx="4012131" cy="529285"/>
          </a:xfrm>
        </p:spPr>
        <p:txBody>
          <a:bodyPr anchor="b"/>
          <a:lstStyle>
            <a:lvl1pPr marL="0" indent="0">
              <a:buNone/>
              <a:defRPr sz="2400" b="1">
                <a:effectLst>
                  <a:outerShdw blurRad="50800" dist="25400" dir="5400000" algn="tl" rotWithShape="0">
                    <a:srgbClr val="000000">
                      <a:alpha val="43137"/>
                    </a:srgbClr>
                  </a:outerShdw>
                </a:effectLst>
              </a:defRPr>
            </a:lvl1pPr>
            <a:lvl2pPr marL="457034" indent="0">
              <a:buNone/>
              <a:defRPr sz="2000" b="1">
                <a:effectLst>
                  <a:outerShdw blurRad="50800" dist="25400" dir="5400000" algn="tl" rotWithShape="0">
                    <a:srgbClr val="000000">
                      <a:alpha val="43137"/>
                    </a:srgbClr>
                  </a:outerShdw>
                </a:effectLst>
              </a:defRPr>
            </a:lvl2pPr>
            <a:lvl3pPr marL="914068" indent="0">
              <a:buNone/>
              <a:defRPr sz="1800" b="1">
                <a:effectLst>
                  <a:outerShdw blurRad="50800" dist="25400" dir="5400000" algn="tl" rotWithShape="0">
                    <a:srgbClr val="000000">
                      <a:alpha val="43137"/>
                    </a:srgbClr>
                  </a:outerShdw>
                </a:effectLst>
              </a:defRPr>
            </a:lvl3pPr>
            <a:lvl4pPr marL="1371102" indent="0">
              <a:buNone/>
              <a:defRPr sz="1600" b="1">
                <a:effectLst>
                  <a:outerShdw blurRad="50800" dist="25400" dir="5400000" algn="tl" rotWithShape="0">
                    <a:srgbClr val="000000">
                      <a:alpha val="43137"/>
                    </a:srgbClr>
                  </a:outerShdw>
                </a:effectLst>
              </a:defRPr>
            </a:lvl4pPr>
            <a:lvl5pPr marL="1828136" indent="0">
              <a:buNone/>
              <a:defRPr sz="1600" b="1">
                <a:effectLst>
                  <a:outerShdw blurRad="50800" dist="25400" dir="5400000" algn="tl" rotWithShape="0">
                    <a:srgbClr val="000000">
                      <a:alpha val="43137"/>
                    </a:srgbClr>
                  </a:outerShdw>
                </a:effectLst>
              </a:defRPr>
            </a:lvl5pPr>
            <a:lvl6pPr marL="2285168" indent="0">
              <a:buNone/>
              <a:defRPr sz="1600" b="1"/>
            </a:lvl6pPr>
            <a:lvl7pPr marL="2742200" indent="0">
              <a:buNone/>
              <a:defRPr sz="1600" b="1"/>
            </a:lvl7pPr>
            <a:lvl8pPr marL="3199236" indent="0">
              <a:buNone/>
              <a:defRPr sz="1600" b="1"/>
            </a:lvl8pPr>
            <a:lvl9pPr marL="3656268" indent="0">
              <a:buNone/>
              <a:defRPr sz="1600" b="1"/>
            </a:lvl9pPr>
          </a:lstStyle>
          <a:p>
            <a:pPr lvl="0" eaLnBrk="1" latinLnBrk="0" hangingPunct="1"/>
            <a:r>
              <a:rPr kumimoji="0" lang="zh-CN" altLang="en-US" smtClean="0"/>
              <a:t>单击此处编辑母版文本样式</a:t>
            </a:r>
          </a:p>
        </p:txBody>
      </p:sp>
      <p:sp>
        <p:nvSpPr>
          <p:cNvPr id="4" name="内容占位符 3"/>
          <p:cNvSpPr>
            <a:spLocks noGrp="1"/>
          </p:cNvSpPr>
          <p:nvPr>
            <p:ph sz="half" idx="2"/>
          </p:nvPr>
        </p:nvSpPr>
        <p:spPr>
          <a:xfrm>
            <a:off x="454025" y="1799306"/>
            <a:ext cx="4012131" cy="326895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4612773" y="1270026"/>
            <a:ext cx="4013707" cy="529285"/>
          </a:xfrm>
        </p:spPr>
        <p:txBody>
          <a:bodyPr anchor="b"/>
          <a:lstStyle>
            <a:lvl1pPr marL="0" indent="0">
              <a:buNone/>
              <a:defRPr sz="2400" b="1">
                <a:effectLst>
                  <a:outerShdw blurRad="50800" dist="25400" dir="5400000" algn="tl" rotWithShape="0">
                    <a:srgbClr val="000000">
                      <a:alpha val="43137"/>
                    </a:srgbClr>
                  </a:outerShdw>
                </a:effectLst>
              </a:defRPr>
            </a:lvl1pPr>
            <a:lvl2pPr marL="457034" indent="0">
              <a:buNone/>
              <a:defRPr sz="2000" b="1">
                <a:effectLst>
                  <a:outerShdw blurRad="50800" dist="25400" dir="5400000" algn="tl" rotWithShape="0">
                    <a:srgbClr val="000000">
                      <a:alpha val="43137"/>
                    </a:srgbClr>
                  </a:outerShdw>
                </a:effectLst>
              </a:defRPr>
            </a:lvl2pPr>
            <a:lvl3pPr marL="914068" indent="0">
              <a:buNone/>
              <a:defRPr sz="1800" b="1">
                <a:effectLst>
                  <a:outerShdw blurRad="50800" dist="25400" dir="5400000" algn="tl" rotWithShape="0">
                    <a:srgbClr val="000000">
                      <a:alpha val="43137"/>
                    </a:srgbClr>
                  </a:outerShdw>
                </a:effectLst>
              </a:defRPr>
            </a:lvl3pPr>
            <a:lvl4pPr marL="1371102" indent="0">
              <a:buNone/>
              <a:defRPr sz="1600" b="1">
                <a:effectLst>
                  <a:outerShdw blurRad="50800" dist="25400" dir="5400000" algn="tl" rotWithShape="0">
                    <a:srgbClr val="000000">
                      <a:alpha val="43137"/>
                    </a:srgbClr>
                  </a:outerShdw>
                </a:effectLst>
              </a:defRPr>
            </a:lvl4pPr>
            <a:lvl5pPr marL="1828136" indent="0">
              <a:buNone/>
              <a:defRPr sz="1600" b="1">
                <a:effectLst>
                  <a:outerShdw blurRad="50800" dist="25400" dir="5400000" algn="tl" rotWithShape="0">
                    <a:srgbClr val="000000">
                      <a:alpha val="43137"/>
                    </a:srgbClr>
                  </a:outerShdw>
                </a:effectLst>
              </a:defRPr>
            </a:lvl5pPr>
            <a:lvl6pPr marL="2285168" indent="0">
              <a:buNone/>
              <a:defRPr sz="1600" b="1"/>
            </a:lvl6pPr>
            <a:lvl7pPr marL="2742200" indent="0">
              <a:buNone/>
              <a:defRPr sz="1600" b="1"/>
            </a:lvl7pPr>
            <a:lvl8pPr marL="3199236" indent="0">
              <a:buNone/>
              <a:defRPr sz="1600" b="1"/>
            </a:lvl8pPr>
            <a:lvl9pPr marL="3656268" indent="0">
              <a:buNone/>
              <a:defRPr sz="1600" b="1"/>
            </a:lvl9pPr>
          </a:lstStyle>
          <a:p>
            <a:pPr lvl="0" eaLnBrk="1" latinLnBrk="0" hangingPunct="1"/>
            <a:r>
              <a:rPr kumimoji="0" lang="zh-CN" altLang="en-US" smtClean="0"/>
              <a:t>单击此处编辑母版文本样式</a:t>
            </a:r>
          </a:p>
        </p:txBody>
      </p:sp>
      <p:sp>
        <p:nvSpPr>
          <p:cNvPr id="6" name="内容占位符 5"/>
          <p:cNvSpPr>
            <a:spLocks noGrp="1"/>
          </p:cNvSpPr>
          <p:nvPr>
            <p:ph sz="quarter" idx="4"/>
          </p:nvPr>
        </p:nvSpPr>
        <p:spPr>
          <a:xfrm>
            <a:off x="4612773" y="1799306"/>
            <a:ext cx="4013707" cy="326895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276D6D37-CDEE-784E-98EC-D0726B265835}" type="datetimeFigureOut">
              <a:rPr kumimoji="1" lang="zh-CN" altLang="en-US" smtClean="0">
                <a:solidFill>
                  <a:srgbClr val="2F2F2F">
                    <a:lumMod val="75000"/>
                    <a:lumOff val="25000"/>
                  </a:srgbClr>
                </a:solidFill>
              </a:rPr>
              <a:pPr/>
              <a:t>2012/3/22</a:t>
            </a:fld>
            <a:endParaRPr kumimoji="1" lang="zh-CN" altLang="en-US">
              <a:solidFill>
                <a:srgbClr val="2F2F2F">
                  <a:lumMod val="75000"/>
                  <a:lumOff val="25000"/>
                </a:srgbClr>
              </a:solidFill>
            </a:endParaRPr>
          </a:p>
        </p:txBody>
      </p:sp>
      <p:sp>
        <p:nvSpPr>
          <p:cNvPr id="8" name="页脚占位符 7"/>
          <p:cNvSpPr>
            <a:spLocks noGrp="1"/>
          </p:cNvSpPr>
          <p:nvPr>
            <p:ph type="ftr" sz="quarter" idx="11"/>
          </p:nvPr>
        </p:nvSpPr>
        <p:spPr/>
        <p:txBody>
          <a:bodyPr/>
          <a:lstStyle/>
          <a:p>
            <a:endParaRPr kumimoji="1" lang="zh-CN" altLang="en-US">
              <a:solidFill>
                <a:srgbClr val="2F2F2F">
                  <a:lumMod val="75000"/>
                  <a:lumOff val="25000"/>
                </a:srgbClr>
              </a:solidFill>
            </a:endParaRPr>
          </a:p>
        </p:txBody>
      </p:sp>
      <p:sp>
        <p:nvSpPr>
          <p:cNvPr id="9" name="灯片编号占位符 8"/>
          <p:cNvSpPr>
            <a:spLocks noGrp="1"/>
          </p:cNvSpPr>
          <p:nvPr>
            <p:ph type="sldNum" sz="quarter" idx="12"/>
          </p:nvPr>
        </p:nvSpPr>
        <p:spPr/>
        <p:txBody>
          <a:bodyPr/>
          <a:lstStyle/>
          <a:p>
            <a:fld id="{70FF88DF-4C82-844D-AA9E-8249F17C4BA3}" type="slidenum">
              <a:rPr kumimoji="1" lang="zh-CN" altLang="en-US" smtClean="0">
                <a:solidFill>
                  <a:srgbClr val="2F2F2F">
                    <a:lumMod val="75000"/>
                    <a:lumOff val="25000"/>
                  </a:srgbClr>
                </a:solidFill>
              </a:rPr>
              <a:pPr/>
              <a:t>‹#›</a:t>
            </a:fld>
            <a:endParaRPr kumimoji="1" lang="zh-CN" altLang="en-US">
              <a:solidFill>
                <a:srgbClr val="2F2F2F">
                  <a:lumMod val="75000"/>
                  <a:lumOff val="25000"/>
                </a:srgbClr>
              </a:solidFill>
            </a:endParaRPr>
          </a:p>
        </p:txBody>
      </p:sp>
    </p:spTree>
    <p:extLst>
      <p:ext uri="{BB962C8B-B14F-4D97-AF65-F5344CB8AC3E}">
        <p14:creationId xmlns:p14="http://schemas.microsoft.com/office/powerpoint/2010/main" val="15977897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p:nvSpPr>
        <p:spPr>
          <a:xfrm>
            <a:off x="454025" y="1167123"/>
            <a:ext cx="8172450" cy="1489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lIns="91407" tIns="45704" rIns="91407" bIns="45704" rtlCol="0" anchor="ctr"/>
          <a:lstStyle/>
          <a:p>
            <a:pPr algn="ctr" defTabSz="457034"/>
            <a:endParaRPr lang="zh-CN" altLang="en-US" sz="1800">
              <a:solidFill>
                <a:prstClr val="white"/>
              </a:solidFill>
            </a:endParaRPr>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276D6D37-CDEE-784E-98EC-D0726B265835}" type="datetimeFigureOut">
              <a:rPr kumimoji="1" lang="zh-CN" altLang="en-US" smtClean="0">
                <a:solidFill>
                  <a:srgbClr val="2F2F2F">
                    <a:lumMod val="75000"/>
                    <a:lumOff val="25000"/>
                  </a:srgbClr>
                </a:solidFill>
              </a:rPr>
              <a:pPr/>
              <a:t>2012/3/22</a:t>
            </a:fld>
            <a:endParaRPr kumimoji="1" lang="zh-CN" altLang="en-US">
              <a:solidFill>
                <a:srgbClr val="2F2F2F">
                  <a:lumMod val="75000"/>
                  <a:lumOff val="25000"/>
                </a:srgbClr>
              </a:solidFill>
            </a:endParaRPr>
          </a:p>
        </p:txBody>
      </p:sp>
      <p:sp>
        <p:nvSpPr>
          <p:cNvPr id="4" name="页脚占位符 3"/>
          <p:cNvSpPr>
            <a:spLocks noGrp="1"/>
          </p:cNvSpPr>
          <p:nvPr>
            <p:ph type="ftr" sz="quarter" idx="11"/>
          </p:nvPr>
        </p:nvSpPr>
        <p:spPr/>
        <p:txBody>
          <a:bodyPr/>
          <a:lstStyle/>
          <a:p>
            <a:endParaRPr kumimoji="1" lang="zh-CN" altLang="en-US">
              <a:solidFill>
                <a:srgbClr val="2F2F2F">
                  <a:lumMod val="75000"/>
                  <a:lumOff val="25000"/>
                </a:srgbClr>
              </a:solidFill>
            </a:endParaRPr>
          </a:p>
        </p:txBody>
      </p:sp>
      <p:sp>
        <p:nvSpPr>
          <p:cNvPr id="5" name="灯片编号占位符 4"/>
          <p:cNvSpPr>
            <a:spLocks noGrp="1"/>
          </p:cNvSpPr>
          <p:nvPr>
            <p:ph type="sldNum" sz="quarter" idx="12"/>
          </p:nvPr>
        </p:nvSpPr>
        <p:spPr/>
        <p:txBody>
          <a:bodyPr/>
          <a:lstStyle/>
          <a:p>
            <a:fld id="{70FF88DF-4C82-844D-AA9E-8249F17C4BA3}" type="slidenum">
              <a:rPr kumimoji="1" lang="zh-CN" altLang="en-US" smtClean="0">
                <a:solidFill>
                  <a:srgbClr val="2F2F2F">
                    <a:lumMod val="75000"/>
                    <a:lumOff val="25000"/>
                  </a:srgbClr>
                </a:solidFill>
              </a:rPr>
              <a:pPr/>
              <a:t>‹#›</a:t>
            </a:fld>
            <a:endParaRPr kumimoji="1" lang="zh-CN" altLang="en-US">
              <a:solidFill>
                <a:srgbClr val="2F2F2F">
                  <a:lumMod val="75000"/>
                  <a:lumOff val="25000"/>
                </a:srgbClr>
              </a:solidFill>
            </a:endParaRPr>
          </a:p>
        </p:txBody>
      </p:sp>
    </p:spTree>
    <p:extLst>
      <p:ext uri="{BB962C8B-B14F-4D97-AF65-F5344CB8AC3E}">
        <p14:creationId xmlns:p14="http://schemas.microsoft.com/office/powerpoint/2010/main" val="1873909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Ref idx="1002">
        <a:schemeClr val="bg2"/>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6D6D37-CDEE-784E-98EC-D0726B265835}" type="datetimeFigureOut">
              <a:rPr kumimoji="1" lang="zh-CN" altLang="en-US" smtClean="0">
                <a:solidFill>
                  <a:srgbClr val="2F2F2F">
                    <a:lumMod val="75000"/>
                    <a:lumOff val="25000"/>
                  </a:srgbClr>
                </a:solidFill>
              </a:rPr>
              <a:pPr/>
              <a:t>2012/3/22</a:t>
            </a:fld>
            <a:endParaRPr kumimoji="1" lang="zh-CN" altLang="en-US">
              <a:solidFill>
                <a:srgbClr val="2F2F2F">
                  <a:lumMod val="75000"/>
                  <a:lumOff val="25000"/>
                </a:srgbClr>
              </a:solidFill>
            </a:endParaRPr>
          </a:p>
        </p:txBody>
      </p:sp>
      <p:sp>
        <p:nvSpPr>
          <p:cNvPr id="3" name="页脚占位符 2"/>
          <p:cNvSpPr>
            <a:spLocks noGrp="1"/>
          </p:cNvSpPr>
          <p:nvPr>
            <p:ph type="ftr" sz="quarter" idx="11"/>
          </p:nvPr>
        </p:nvSpPr>
        <p:spPr/>
        <p:txBody>
          <a:bodyPr/>
          <a:lstStyle/>
          <a:p>
            <a:endParaRPr kumimoji="1" lang="zh-CN" altLang="en-US">
              <a:solidFill>
                <a:srgbClr val="2F2F2F">
                  <a:lumMod val="75000"/>
                  <a:lumOff val="25000"/>
                </a:srgbClr>
              </a:solidFill>
            </a:endParaRPr>
          </a:p>
        </p:txBody>
      </p:sp>
      <p:sp>
        <p:nvSpPr>
          <p:cNvPr id="4" name="灯片编号占位符 3"/>
          <p:cNvSpPr>
            <a:spLocks noGrp="1"/>
          </p:cNvSpPr>
          <p:nvPr>
            <p:ph type="sldNum" sz="quarter" idx="12"/>
          </p:nvPr>
        </p:nvSpPr>
        <p:spPr/>
        <p:txBody>
          <a:bodyPr/>
          <a:lstStyle/>
          <a:p>
            <a:fld id="{70FF88DF-4C82-844D-AA9E-8249F17C4BA3}" type="slidenum">
              <a:rPr kumimoji="1" lang="zh-CN" altLang="en-US" smtClean="0">
                <a:solidFill>
                  <a:srgbClr val="2F2F2F">
                    <a:lumMod val="75000"/>
                    <a:lumOff val="25000"/>
                  </a:srgbClr>
                </a:solidFill>
              </a:rPr>
              <a:pPr/>
              <a:t>‹#›</a:t>
            </a:fld>
            <a:endParaRPr kumimoji="1" lang="zh-CN" altLang="en-US">
              <a:solidFill>
                <a:srgbClr val="2F2F2F">
                  <a:lumMod val="75000"/>
                  <a:lumOff val="25000"/>
                </a:srgbClr>
              </a:solidFill>
            </a:endParaRPr>
          </a:p>
        </p:txBody>
      </p:sp>
    </p:spTree>
    <p:extLst>
      <p:ext uri="{BB962C8B-B14F-4D97-AF65-F5344CB8AC3E}">
        <p14:creationId xmlns:p14="http://schemas.microsoft.com/office/powerpoint/2010/main" val="3618635582"/>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2766702" y="871615"/>
            <a:ext cx="5863000" cy="1489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lIns="91407" tIns="45704" rIns="91407" bIns="45704" rtlCol="0" anchor="ctr"/>
          <a:lstStyle/>
          <a:p>
            <a:pPr algn="ctr" defTabSz="457034"/>
            <a:endParaRPr lang="zh-CN" altLang="en-US" sz="1800">
              <a:solidFill>
                <a:prstClr val="white"/>
              </a:solidFill>
            </a:endParaRPr>
          </a:p>
        </p:txBody>
      </p:sp>
      <p:sp>
        <p:nvSpPr>
          <p:cNvPr id="2" name="标题 1"/>
          <p:cNvSpPr>
            <a:spLocks noGrp="1"/>
          </p:cNvSpPr>
          <p:nvPr>
            <p:ph type="title"/>
          </p:nvPr>
        </p:nvSpPr>
        <p:spPr>
          <a:xfrm>
            <a:off x="2766702" y="189124"/>
            <a:ext cx="5859775" cy="697382"/>
          </a:xfrm>
        </p:spPr>
        <p:txBody>
          <a:bodyPr anchor="b"/>
          <a:lstStyle>
            <a:lvl1pPr algn="ctr">
              <a:defRPr sz="2800" b="0"/>
            </a:lvl1pPr>
          </a:lstStyle>
          <a:p>
            <a:r>
              <a:rPr kumimoji="0" lang="zh-CN" altLang="en-US" smtClean="0"/>
              <a:t>单击此处编辑母版标题样式</a:t>
            </a:r>
            <a:endParaRPr kumimoji="0" lang="en-US"/>
          </a:p>
        </p:txBody>
      </p:sp>
      <p:sp>
        <p:nvSpPr>
          <p:cNvPr id="3" name="内容占位符 2"/>
          <p:cNvSpPr>
            <a:spLocks noGrp="1"/>
          </p:cNvSpPr>
          <p:nvPr>
            <p:ph idx="1"/>
          </p:nvPr>
        </p:nvSpPr>
        <p:spPr>
          <a:xfrm>
            <a:off x="2766702" y="945607"/>
            <a:ext cx="5859773" cy="42553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454030" y="945607"/>
            <a:ext cx="2241732" cy="4255324"/>
          </a:xfrm>
        </p:spPr>
        <p:txBody>
          <a:bodyPr anchor="ctr"/>
          <a:lstStyle>
            <a:lvl1pPr marL="0" indent="0">
              <a:buNone/>
              <a:defRPr sz="1400"/>
            </a:lvl1pPr>
            <a:lvl2pPr marL="457034" indent="0">
              <a:buNone/>
              <a:defRPr sz="1200"/>
            </a:lvl2pPr>
            <a:lvl3pPr marL="914068" indent="0">
              <a:buNone/>
              <a:defRPr sz="1000"/>
            </a:lvl3pPr>
            <a:lvl4pPr marL="1371102" indent="0">
              <a:buNone/>
              <a:defRPr sz="900"/>
            </a:lvl4pPr>
            <a:lvl5pPr marL="1828136" indent="0">
              <a:buNone/>
              <a:defRPr sz="900"/>
            </a:lvl5pPr>
            <a:lvl6pPr marL="2285168" indent="0">
              <a:buNone/>
              <a:defRPr sz="900"/>
            </a:lvl6pPr>
            <a:lvl7pPr marL="2742200" indent="0">
              <a:buNone/>
              <a:defRPr sz="900"/>
            </a:lvl7pPr>
            <a:lvl8pPr marL="3199236" indent="0">
              <a:buNone/>
              <a:defRPr sz="900"/>
            </a:lvl8pPr>
            <a:lvl9pPr marL="3656268"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276D6D37-CDEE-784E-98EC-D0726B265835}" type="datetimeFigureOut">
              <a:rPr kumimoji="1" lang="zh-CN" altLang="en-US" smtClean="0">
                <a:solidFill>
                  <a:srgbClr val="2F2F2F">
                    <a:lumMod val="75000"/>
                    <a:lumOff val="25000"/>
                  </a:srgbClr>
                </a:solidFill>
              </a:rPr>
              <a:pPr/>
              <a:t>2012/3/22</a:t>
            </a:fld>
            <a:endParaRPr kumimoji="1" lang="zh-CN" altLang="en-US">
              <a:solidFill>
                <a:srgbClr val="2F2F2F">
                  <a:lumMod val="75000"/>
                  <a:lumOff val="25000"/>
                </a:srgbClr>
              </a:solidFill>
            </a:endParaRPr>
          </a:p>
        </p:txBody>
      </p:sp>
      <p:sp>
        <p:nvSpPr>
          <p:cNvPr id="6" name="页脚占位符 5"/>
          <p:cNvSpPr>
            <a:spLocks noGrp="1"/>
          </p:cNvSpPr>
          <p:nvPr>
            <p:ph type="ftr" sz="quarter" idx="11"/>
          </p:nvPr>
        </p:nvSpPr>
        <p:spPr/>
        <p:txBody>
          <a:bodyPr/>
          <a:lstStyle/>
          <a:p>
            <a:endParaRPr kumimoji="1" lang="zh-CN" altLang="en-US">
              <a:solidFill>
                <a:srgbClr val="2F2F2F">
                  <a:lumMod val="75000"/>
                  <a:lumOff val="25000"/>
                </a:srgbClr>
              </a:solidFill>
            </a:endParaRPr>
          </a:p>
        </p:txBody>
      </p:sp>
      <p:sp>
        <p:nvSpPr>
          <p:cNvPr id="7" name="灯片编号占位符 6"/>
          <p:cNvSpPr>
            <a:spLocks noGrp="1"/>
          </p:cNvSpPr>
          <p:nvPr>
            <p:ph type="sldNum" sz="quarter" idx="12"/>
          </p:nvPr>
        </p:nvSpPr>
        <p:spPr/>
        <p:txBody>
          <a:bodyPr/>
          <a:lstStyle/>
          <a:p>
            <a:fld id="{70FF88DF-4C82-844D-AA9E-8249F17C4BA3}" type="slidenum">
              <a:rPr kumimoji="1" lang="zh-CN" altLang="en-US" smtClean="0">
                <a:solidFill>
                  <a:srgbClr val="2F2F2F">
                    <a:lumMod val="75000"/>
                    <a:lumOff val="25000"/>
                  </a:srgbClr>
                </a:solidFill>
              </a:rPr>
              <a:pPr/>
              <a:t>‹#›</a:t>
            </a:fld>
            <a:endParaRPr kumimoji="1" lang="zh-CN" altLang="en-US">
              <a:solidFill>
                <a:srgbClr val="2F2F2F">
                  <a:lumMod val="75000"/>
                  <a:lumOff val="25000"/>
                </a:srgbClr>
              </a:solidFill>
            </a:endParaRPr>
          </a:p>
        </p:txBody>
      </p:sp>
    </p:spTree>
    <p:extLst>
      <p:ext uri="{BB962C8B-B14F-4D97-AF65-F5344CB8AC3E}">
        <p14:creationId xmlns:p14="http://schemas.microsoft.com/office/powerpoint/2010/main" val="744592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D41FE30-A627-4221-97E3-0803A6C92F0A}" type="datetimeFigureOut">
              <a:rPr lang="zh-CN" altLang="en-US" smtClean="0"/>
              <a:t>2012/3/22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3BF11E-7660-41C3-88B3-89A994EE1468}" type="slidenum">
              <a:rPr lang="zh-CN" altLang="en-US" smtClean="0"/>
              <a:t>‹#›</a:t>
            </a:fld>
            <a:endParaRPr lang="zh-CN" altLang="en-US"/>
          </a:p>
        </p:txBody>
      </p:sp>
    </p:spTree>
    <p:extLst>
      <p:ext uri="{BB962C8B-B14F-4D97-AF65-F5344CB8AC3E}">
        <p14:creationId xmlns:p14="http://schemas.microsoft.com/office/powerpoint/2010/main" val="31392215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29696" y="252169"/>
            <a:ext cx="6356350" cy="567373"/>
          </a:xfrm>
        </p:spPr>
        <p:txBody>
          <a:bodyPr anchor="ctr"/>
          <a:lstStyle>
            <a:lvl1pPr algn="l">
              <a:defRPr sz="2400" b="0"/>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696684" y="945623"/>
            <a:ext cx="7173087" cy="3292855"/>
          </a:xfrm>
          <a:prstGeom prst="roundRect">
            <a:avLst>
              <a:gd name="adj" fmla="val 18278"/>
            </a:avLst>
          </a:prstGeom>
          <a:solidFill>
            <a:schemeClr val="accent1">
              <a:tint val="40000"/>
            </a:schemeClr>
          </a:solidFill>
          <a:ln w="50800" cap="rnd">
            <a:gradFill flip="none" rotWithShape="1">
              <a:gsLst>
                <a:gs pos="0">
                  <a:schemeClr val="accent1">
                    <a:shade val="50000"/>
                  </a:schemeClr>
                </a:gs>
                <a:gs pos="20000">
                  <a:schemeClr val="accent2">
                    <a:shade val="50000"/>
                  </a:schemeClr>
                </a:gs>
                <a:gs pos="40000">
                  <a:schemeClr val="accent3">
                    <a:shade val="50000"/>
                  </a:schemeClr>
                </a:gs>
                <a:gs pos="60000">
                  <a:schemeClr val="accent4">
                    <a:shade val="50000"/>
                  </a:schemeClr>
                </a:gs>
                <a:gs pos="80000">
                  <a:schemeClr val="accent5">
                    <a:shade val="50000"/>
                  </a:schemeClr>
                </a:gs>
                <a:gs pos="100000">
                  <a:schemeClr val="accent6">
                    <a:shade val="50000"/>
                  </a:schemeClr>
                </a:gs>
              </a:gsLst>
              <a:path path="circle">
                <a:fillToRect l="50000" t="50000" r="50000" b="50000"/>
              </a:path>
              <a:tileRect/>
            </a:gradFill>
            <a:round/>
          </a:ln>
          <a:effectLst>
            <a:outerShdw blurRad="50800" dist="38100" dir="5400000" algn="tl" rotWithShape="0">
              <a:prstClr val="black">
                <a:alpha val="50000"/>
              </a:prstClr>
            </a:outerShdw>
          </a:effectLst>
        </p:spPr>
        <p:txBody>
          <a:bodyPr/>
          <a:lstStyle>
            <a:lvl1pPr marL="0" indent="0">
              <a:buNone/>
              <a:defRPr sz="3200"/>
            </a:lvl1pPr>
            <a:lvl2pPr marL="457034" indent="0">
              <a:buNone/>
              <a:defRPr sz="2800"/>
            </a:lvl2pPr>
            <a:lvl3pPr marL="914068" indent="0">
              <a:buNone/>
              <a:defRPr sz="2400"/>
            </a:lvl3pPr>
            <a:lvl4pPr marL="1371102" indent="0">
              <a:buNone/>
              <a:defRPr sz="2000"/>
            </a:lvl4pPr>
            <a:lvl5pPr marL="1828136" indent="0">
              <a:buNone/>
              <a:defRPr sz="2000"/>
            </a:lvl5pPr>
            <a:lvl6pPr marL="2285168" indent="0">
              <a:buNone/>
              <a:defRPr sz="2000"/>
            </a:lvl6pPr>
            <a:lvl7pPr marL="2742200" indent="0">
              <a:buNone/>
              <a:defRPr sz="2000"/>
            </a:lvl7pPr>
            <a:lvl8pPr marL="3199236" indent="0">
              <a:buNone/>
              <a:defRPr sz="2000"/>
            </a:lvl8pPr>
            <a:lvl9pPr marL="3656268" indent="0">
              <a:buNone/>
              <a:defRPr sz="2000"/>
            </a:lvl9pPr>
          </a:lstStyle>
          <a:p>
            <a:r>
              <a:rPr kumimoji="0" lang="zh-CN" altLang="en-US" smtClean="0"/>
              <a:t>单击图标添加图片</a:t>
            </a:r>
            <a:endParaRPr kumimoji="0" lang="en-US"/>
          </a:p>
        </p:txBody>
      </p:sp>
      <p:sp>
        <p:nvSpPr>
          <p:cNvPr id="4" name="文本占位符 3"/>
          <p:cNvSpPr>
            <a:spLocks noGrp="1"/>
          </p:cNvSpPr>
          <p:nvPr>
            <p:ph type="body" sz="half" idx="2"/>
          </p:nvPr>
        </p:nvSpPr>
        <p:spPr>
          <a:xfrm>
            <a:off x="2345800" y="4475943"/>
            <a:ext cx="5618597" cy="665875"/>
          </a:xfrm>
        </p:spPr>
        <p:txBody>
          <a:bodyPr anchor="ctr"/>
          <a:lstStyle>
            <a:lvl1pPr marL="0" indent="0" algn="r">
              <a:buNone/>
              <a:defRPr sz="1200" b="0"/>
            </a:lvl1pPr>
            <a:lvl2pPr marL="457034" indent="0" algn="r">
              <a:buNone/>
              <a:defRPr sz="1200" b="0"/>
            </a:lvl2pPr>
            <a:lvl3pPr marL="914068" indent="0" algn="r">
              <a:buNone/>
              <a:defRPr sz="1200" b="0"/>
            </a:lvl3pPr>
            <a:lvl4pPr marL="1371102" indent="0" algn="r">
              <a:buNone/>
              <a:defRPr sz="1200" b="0"/>
            </a:lvl4pPr>
            <a:lvl5pPr marL="1828136" indent="0" algn="r">
              <a:buNone/>
              <a:defRPr sz="1200" b="0"/>
            </a:lvl5pPr>
            <a:lvl6pPr marL="2285168" indent="0">
              <a:buNone/>
              <a:defRPr sz="900"/>
            </a:lvl6pPr>
            <a:lvl7pPr marL="2742200" indent="0">
              <a:buNone/>
              <a:defRPr sz="900"/>
            </a:lvl7pPr>
            <a:lvl8pPr marL="3199236" indent="0">
              <a:buNone/>
              <a:defRPr sz="900"/>
            </a:lvl8pPr>
            <a:lvl9pPr marL="3656268"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276D6D37-CDEE-784E-98EC-D0726B265835}" type="datetimeFigureOut">
              <a:rPr kumimoji="1" lang="zh-CN" altLang="en-US" smtClean="0">
                <a:solidFill>
                  <a:srgbClr val="2F2F2F">
                    <a:lumMod val="75000"/>
                    <a:lumOff val="25000"/>
                  </a:srgbClr>
                </a:solidFill>
              </a:rPr>
              <a:pPr/>
              <a:t>2012/3/22</a:t>
            </a:fld>
            <a:endParaRPr kumimoji="1" lang="zh-CN" altLang="en-US">
              <a:solidFill>
                <a:srgbClr val="2F2F2F">
                  <a:lumMod val="75000"/>
                  <a:lumOff val="25000"/>
                </a:srgbClr>
              </a:solidFill>
            </a:endParaRPr>
          </a:p>
        </p:txBody>
      </p:sp>
      <p:sp>
        <p:nvSpPr>
          <p:cNvPr id="6" name="页脚占位符 5"/>
          <p:cNvSpPr>
            <a:spLocks noGrp="1"/>
          </p:cNvSpPr>
          <p:nvPr>
            <p:ph type="ftr" sz="quarter" idx="11"/>
          </p:nvPr>
        </p:nvSpPr>
        <p:spPr/>
        <p:txBody>
          <a:bodyPr/>
          <a:lstStyle/>
          <a:p>
            <a:endParaRPr kumimoji="1" lang="zh-CN" altLang="en-US">
              <a:solidFill>
                <a:srgbClr val="2F2F2F">
                  <a:lumMod val="75000"/>
                  <a:lumOff val="25000"/>
                </a:srgbClr>
              </a:solidFill>
            </a:endParaRPr>
          </a:p>
        </p:txBody>
      </p:sp>
      <p:sp>
        <p:nvSpPr>
          <p:cNvPr id="7" name="灯片编号占位符 6"/>
          <p:cNvSpPr>
            <a:spLocks noGrp="1"/>
          </p:cNvSpPr>
          <p:nvPr>
            <p:ph type="sldNum" sz="quarter" idx="12"/>
          </p:nvPr>
        </p:nvSpPr>
        <p:spPr/>
        <p:txBody>
          <a:bodyPr/>
          <a:lstStyle/>
          <a:p>
            <a:fld id="{70FF88DF-4C82-844D-AA9E-8249F17C4BA3}" type="slidenum">
              <a:rPr kumimoji="1" lang="zh-CN" altLang="en-US" smtClean="0">
                <a:solidFill>
                  <a:srgbClr val="2F2F2F">
                    <a:lumMod val="75000"/>
                    <a:lumOff val="25000"/>
                  </a:srgbClr>
                </a:solidFill>
              </a:rPr>
              <a:pPr/>
              <a:t>‹#›</a:t>
            </a:fld>
            <a:endParaRPr kumimoji="1" lang="zh-CN" altLang="en-US">
              <a:solidFill>
                <a:srgbClr val="2F2F2F">
                  <a:lumMod val="75000"/>
                  <a:lumOff val="25000"/>
                </a:srgbClr>
              </a:solidFill>
            </a:endParaRPr>
          </a:p>
        </p:txBody>
      </p:sp>
    </p:spTree>
    <p:extLst>
      <p:ext uri="{BB962C8B-B14F-4D97-AF65-F5344CB8AC3E}">
        <p14:creationId xmlns:p14="http://schemas.microsoft.com/office/powerpoint/2010/main" val="1088803484"/>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276D6D37-CDEE-784E-98EC-D0726B265835}" type="datetimeFigureOut">
              <a:rPr kumimoji="1" lang="zh-CN" altLang="en-US" smtClean="0">
                <a:solidFill>
                  <a:srgbClr val="2F2F2F">
                    <a:lumMod val="75000"/>
                    <a:lumOff val="25000"/>
                  </a:srgbClr>
                </a:solidFill>
              </a:rPr>
              <a:pPr/>
              <a:t>2012/3/22</a:t>
            </a:fld>
            <a:endParaRPr kumimoji="1" lang="zh-CN" altLang="en-US">
              <a:solidFill>
                <a:srgbClr val="2F2F2F">
                  <a:lumMod val="75000"/>
                  <a:lumOff val="25000"/>
                </a:srgbClr>
              </a:solidFill>
            </a:endParaRPr>
          </a:p>
        </p:txBody>
      </p:sp>
      <p:sp>
        <p:nvSpPr>
          <p:cNvPr id="5" name="页脚占位符 4"/>
          <p:cNvSpPr>
            <a:spLocks noGrp="1"/>
          </p:cNvSpPr>
          <p:nvPr>
            <p:ph type="ftr" sz="quarter" idx="11"/>
          </p:nvPr>
        </p:nvSpPr>
        <p:spPr/>
        <p:txBody>
          <a:bodyPr/>
          <a:lstStyle/>
          <a:p>
            <a:endParaRPr kumimoji="1" lang="zh-CN" altLang="en-US">
              <a:solidFill>
                <a:srgbClr val="2F2F2F">
                  <a:lumMod val="75000"/>
                  <a:lumOff val="25000"/>
                </a:srgbClr>
              </a:solidFill>
            </a:endParaRPr>
          </a:p>
        </p:txBody>
      </p:sp>
      <p:sp>
        <p:nvSpPr>
          <p:cNvPr id="6" name="灯片编号占位符 5"/>
          <p:cNvSpPr>
            <a:spLocks noGrp="1"/>
          </p:cNvSpPr>
          <p:nvPr>
            <p:ph type="sldNum" sz="quarter" idx="12"/>
          </p:nvPr>
        </p:nvSpPr>
        <p:spPr/>
        <p:txBody>
          <a:bodyPr/>
          <a:lstStyle/>
          <a:p>
            <a:fld id="{70FF88DF-4C82-844D-AA9E-8249F17C4BA3}" type="slidenum">
              <a:rPr kumimoji="1" lang="zh-CN" altLang="en-US" smtClean="0">
                <a:solidFill>
                  <a:srgbClr val="2F2F2F">
                    <a:lumMod val="75000"/>
                    <a:lumOff val="25000"/>
                  </a:srgbClr>
                </a:solidFill>
              </a:rPr>
              <a:pPr/>
              <a:t>‹#›</a:t>
            </a:fld>
            <a:endParaRPr kumimoji="1" lang="zh-CN" altLang="en-US">
              <a:solidFill>
                <a:srgbClr val="2F2F2F">
                  <a:lumMod val="75000"/>
                  <a:lumOff val="25000"/>
                </a:srgbClr>
              </a:solidFill>
            </a:endParaRPr>
          </a:p>
        </p:txBody>
      </p:sp>
      <p:sp>
        <p:nvSpPr>
          <p:cNvPr id="7" name="矩形 6"/>
          <p:cNvSpPr/>
          <p:nvPr/>
        </p:nvSpPr>
        <p:spPr>
          <a:xfrm>
            <a:off x="454025" y="1167123"/>
            <a:ext cx="8172450" cy="1489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lIns="91407" tIns="45704" rIns="91407" bIns="45704" rtlCol="0" anchor="ctr"/>
          <a:lstStyle/>
          <a:p>
            <a:pPr algn="ctr" defTabSz="457034"/>
            <a:endParaRPr lang="zh-CN" altLang="en-US" sz="1800">
              <a:solidFill>
                <a:prstClr val="white"/>
              </a:solidFill>
            </a:endParaRPr>
          </a:p>
        </p:txBody>
      </p:sp>
    </p:spTree>
    <p:extLst>
      <p:ext uri="{BB962C8B-B14F-4D97-AF65-F5344CB8AC3E}">
        <p14:creationId xmlns:p14="http://schemas.microsoft.com/office/powerpoint/2010/main" val="1184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65100" y="227212"/>
            <a:ext cx="1461375" cy="4973720"/>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4029" y="227212"/>
            <a:ext cx="6640134" cy="4973720"/>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276D6D37-CDEE-784E-98EC-D0726B265835}" type="datetimeFigureOut">
              <a:rPr kumimoji="1" lang="zh-CN" altLang="en-US" smtClean="0">
                <a:solidFill>
                  <a:srgbClr val="2F2F2F">
                    <a:lumMod val="75000"/>
                    <a:lumOff val="25000"/>
                  </a:srgbClr>
                </a:solidFill>
              </a:rPr>
              <a:pPr/>
              <a:t>2012/3/22</a:t>
            </a:fld>
            <a:endParaRPr kumimoji="1" lang="zh-CN" altLang="en-US">
              <a:solidFill>
                <a:srgbClr val="2F2F2F">
                  <a:lumMod val="75000"/>
                  <a:lumOff val="25000"/>
                </a:srgbClr>
              </a:solidFill>
            </a:endParaRPr>
          </a:p>
        </p:txBody>
      </p:sp>
      <p:sp>
        <p:nvSpPr>
          <p:cNvPr id="5" name="页脚占位符 4"/>
          <p:cNvSpPr>
            <a:spLocks noGrp="1"/>
          </p:cNvSpPr>
          <p:nvPr>
            <p:ph type="ftr" sz="quarter" idx="11"/>
          </p:nvPr>
        </p:nvSpPr>
        <p:spPr/>
        <p:txBody>
          <a:bodyPr/>
          <a:lstStyle/>
          <a:p>
            <a:endParaRPr kumimoji="1" lang="zh-CN" altLang="en-US">
              <a:solidFill>
                <a:srgbClr val="2F2F2F">
                  <a:lumMod val="75000"/>
                  <a:lumOff val="25000"/>
                </a:srgbClr>
              </a:solidFill>
            </a:endParaRPr>
          </a:p>
        </p:txBody>
      </p:sp>
      <p:sp>
        <p:nvSpPr>
          <p:cNvPr id="6" name="灯片编号占位符 5"/>
          <p:cNvSpPr>
            <a:spLocks noGrp="1"/>
          </p:cNvSpPr>
          <p:nvPr>
            <p:ph type="sldNum" sz="quarter" idx="12"/>
          </p:nvPr>
        </p:nvSpPr>
        <p:spPr/>
        <p:txBody>
          <a:bodyPr/>
          <a:lstStyle/>
          <a:p>
            <a:fld id="{70FF88DF-4C82-844D-AA9E-8249F17C4BA3}" type="slidenum">
              <a:rPr kumimoji="1" lang="zh-CN" altLang="en-US" smtClean="0">
                <a:solidFill>
                  <a:srgbClr val="2F2F2F">
                    <a:lumMod val="75000"/>
                    <a:lumOff val="25000"/>
                  </a:srgbClr>
                </a:solidFill>
              </a:rPr>
              <a:pPr/>
              <a:t>‹#›</a:t>
            </a:fld>
            <a:endParaRPr kumimoji="1" lang="zh-CN" altLang="en-US">
              <a:solidFill>
                <a:srgbClr val="2F2F2F">
                  <a:lumMod val="75000"/>
                  <a:lumOff val="25000"/>
                </a:srgbClr>
              </a:solidFill>
            </a:endParaRPr>
          </a:p>
        </p:txBody>
      </p:sp>
    </p:spTree>
    <p:extLst>
      <p:ext uri="{BB962C8B-B14F-4D97-AF65-F5344CB8AC3E}">
        <p14:creationId xmlns:p14="http://schemas.microsoft.com/office/powerpoint/2010/main" val="5585829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1038" y="504332"/>
            <a:ext cx="7718425" cy="3530318"/>
          </a:xfrm>
        </p:spPr>
        <p:txBody>
          <a:bodyPr anchor="b">
            <a:noAutofit/>
          </a:bodyPr>
          <a:lstStyle>
            <a:lvl1pPr>
              <a:lnSpc>
                <a:spcPct val="100000"/>
              </a:lnSpc>
              <a:defRPr sz="7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362075" y="4097690"/>
            <a:ext cx="6356350" cy="1008662"/>
          </a:xfrm>
        </p:spPr>
        <p:txBody>
          <a:bodyPr>
            <a:normAutofit/>
          </a:bodyPr>
          <a:lstStyle>
            <a:lvl1pPr marL="0" indent="0" algn="ctr">
              <a:buNone/>
              <a:defRPr sz="2200">
                <a:solidFill>
                  <a:schemeClr val="tx1">
                    <a:tint val="75000"/>
                  </a:schemeClr>
                </a:solidFill>
              </a:defRPr>
            </a:lvl1pPr>
            <a:lvl2pPr marL="421424" indent="0" algn="ctr">
              <a:buNone/>
              <a:defRPr>
                <a:solidFill>
                  <a:schemeClr val="tx1">
                    <a:tint val="75000"/>
                  </a:schemeClr>
                </a:solidFill>
              </a:defRPr>
            </a:lvl2pPr>
            <a:lvl3pPr marL="842847" indent="0" algn="ctr">
              <a:buNone/>
              <a:defRPr>
                <a:solidFill>
                  <a:schemeClr val="tx1">
                    <a:tint val="75000"/>
                  </a:schemeClr>
                </a:solidFill>
              </a:defRPr>
            </a:lvl3pPr>
            <a:lvl4pPr marL="1264270" indent="0" algn="ctr">
              <a:buNone/>
              <a:defRPr>
                <a:solidFill>
                  <a:schemeClr val="tx1">
                    <a:tint val="75000"/>
                  </a:schemeClr>
                </a:solidFill>
              </a:defRPr>
            </a:lvl4pPr>
            <a:lvl5pPr marL="1685694" indent="0" algn="ctr">
              <a:buNone/>
              <a:defRPr>
                <a:solidFill>
                  <a:schemeClr val="tx1">
                    <a:tint val="75000"/>
                  </a:schemeClr>
                </a:solidFill>
              </a:defRPr>
            </a:lvl5pPr>
            <a:lvl6pPr marL="2107117" indent="0" algn="ctr">
              <a:buNone/>
              <a:defRPr>
                <a:solidFill>
                  <a:schemeClr val="tx1">
                    <a:tint val="75000"/>
                  </a:schemeClr>
                </a:solidFill>
              </a:defRPr>
            </a:lvl6pPr>
            <a:lvl7pPr marL="2528540" indent="0" algn="ctr">
              <a:buNone/>
              <a:defRPr>
                <a:solidFill>
                  <a:schemeClr val="tx1">
                    <a:tint val="75000"/>
                  </a:schemeClr>
                </a:solidFill>
              </a:defRPr>
            </a:lvl7pPr>
            <a:lvl8pPr marL="2949963" indent="0" algn="ctr">
              <a:buNone/>
              <a:defRPr>
                <a:solidFill>
                  <a:schemeClr val="tx1">
                    <a:tint val="75000"/>
                  </a:schemeClr>
                </a:solidFill>
              </a:defRPr>
            </a:lvl8pPr>
            <a:lvl9pPr marL="3371386" indent="0" algn="ctr">
              <a:buNone/>
              <a:defRPr>
                <a:solidFill>
                  <a:schemeClr val="tx1">
                    <a:tint val="75000"/>
                  </a:schemeClr>
                </a:solidFill>
              </a:defRPr>
            </a:lvl9pPr>
          </a:lstStyle>
          <a:p>
            <a:r>
              <a:rPr lang="zh-CN" altLang="en-US" smtClean="0"/>
              <a:t>单击此处编辑母版副标题样式</a:t>
            </a:r>
            <a:endParaRPr lang="en-US" dirty="0"/>
          </a:p>
        </p:txBody>
      </p:sp>
      <p:sp>
        <p:nvSpPr>
          <p:cNvPr id="7" name="Date Placeholder 6"/>
          <p:cNvSpPr>
            <a:spLocks noGrp="1"/>
          </p:cNvSpPr>
          <p:nvPr>
            <p:ph type="dt" sz="half" idx="10"/>
          </p:nvPr>
        </p:nvSpPr>
        <p:spPr/>
        <p:txBody>
          <a:bodyPr/>
          <a:lstStyle/>
          <a:p>
            <a:fld id="{4D41FE30-A627-4221-97E3-0803A6C92F0A}" type="datetimeFigureOut">
              <a:rPr lang="zh-CN" altLang="en-US" smtClean="0"/>
              <a:t>2012/3/22</a:t>
            </a:fld>
            <a:endParaRPr lang="zh-CN" altLang="en-US"/>
          </a:p>
        </p:txBody>
      </p:sp>
      <p:sp>
        <p:nvSpPr>
          <p:cNvPr id="8" name="Slide Number Placeholder 7"/>
          <p:cNvSpPr>
            <a:spLocks noGrp="1"/>
          </p:cNvSpPr>
          <p:nvPr>
            <p:ph type="sldNum" sz="quarter" idx="11"/>
          </p:nvPr>
        </p:nvSpPr>
        <p:spPr/>
        <p:txBody>
          <a:bodyPr/>
          <a:lstStyle/>
          <a:p>
            <a:fld id="{6C3BF11E-7660-41C3-88B3-89A994EE1468}" type="slidenum">
              <a:rPr lang="zh-CN" altLang="en-US" smtClean="0"/>
              <a:t>‹#›</a:t>
            </a:fld>
            <a:endParaRPr lang="zh-CN" altLang="en-US"/>
          </a:p>
        </p:txBody>
      </p:sp>
      <p:sp>
        <p:nvSpPr>
          <p:cNvPr id="9" name="Footer Placeholder 8"/>
          <p:cNvSpPr>
            <a:spLocks noGrp="1"/>
          </p:cNvSpPr>
          <p:nvPr>
            <p:ph type="ftr" sz="quarter" idx="12"/>
          </p:nvPr>
        </p:nvSpPr>
        <p:spPr/>
        <p:txBody>
          <a:bodyPr/>
          <a:lstStyle/>
          <a:p>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smtClean="0"/>
          </a:p>
        </p:txBody>
      </p:sp>
      <p:sp>
        <p:nvSpPr>
          <p:cNvPr id="4" name="Date Placeholder 3"/>
          <p:cNvSpPr>
            <a:spLocks noGrp="1"/>
          </p:cNvSpPr>
          <p:nvPr>
            <p:ph type="dt" sz="half" idx="10"/>
          </p:nvPr>
        </p:nvSpPr>
        <p:spPr/>
        <p:txBody>
          <a:bodyPr/>
          <a:lstStyle/>
          <a:p>
            <a:fld id="{4D41FE30-A627-4221-97E3-0803A6C92F0A}" type="datetimeFigureOut">
              <a:rPr lang="zh-CN" altLang="en-US" smtClean="0"/>
              <a:t>2012/3/22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C3BF11E-7660-41C3-88B3-89A994EE1468}"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17300" y="1134745"/>
            <a:ext cx="7718425" cy="2072486"/>
          </a:xfrm>
        </p:spPr>
        <p:txBody>
          <a:bodyPr anchor="b"/>
          <a:lstStyle>
            <a:lvl1pPr algn="ctr" defTabSz="842847" rtl="0" eaLnBrk="1" latinLnBrk="0" hangingPunct="1">
              <a:lnSpc>
                <a:spcPct val="100000"/>
              </a:lnSpc>
              <a:spcBef>
                <a:spcPct val="0"/>
              </a:spcBef>
              <a:buNone/>
              <a:defRPr lang="en-US" sz="44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717300" y="3366151"/>
            <a:ext cx="7718425" cy="936427"/>
          </a:xfrm>
        </p:spPr>
        <p:txBody>
          <a:bodyPr anchor="t"/>
          <a:lstStyle>
            <a:lvl1pPr marL="0" indent="0" algn="ctr">
              <a:buNone/>
              <a:defRPr sz="1800">
                <a:solidFill>
                  <a:schemeClr val="tx1">
                    <a:tint val="75000"/>
                  </a:schemeClr>
                </a:solidFill>
              </a:defRPr>
            </a:lvl1pPr>
            <a:lvl2pPr marL="421424" indent="0">
              <a:buNone/>
              <a:defRPr sz="1700">
                <a:solidFill>
                  <a:schemeClr val="tx1">
                    <a:tint val="75000"/>
                  </a:schemeClr>
                </a:solidFill>
              </a:defRPr>
            </a:lvl2pPr>
            <a:lvl3pPr marL="842847" indent="0">
              <a:buNone/>
              <a:defRPr sz="1500">
                <a:solidFill>
                  <a:schemeClr val="tx1">
                    <a:tint val="75000"/>
                  </a:schemeClr>
                </a:solidFill>
              </a:defRPr>
            </a:lvl3pPr>
            <a:lvl4pPr marL="1264270" indent="0">
              <a:buNone/>
              <a:defRPr sz="1300">
                <a:solidFill>
                  <a:schemeClr val="tx1">
                    <a:tint val="75000"/>
                  </a:schemeClr>
                </a:solidFill>
              </a:defRPr>
            </a:lvl4pPr>
            <a:lvl5pPr marL="1685694" indent="0">
              <a:buNone/>
              <a:defRPr sz="1300">
                <a:solidFill>
                  <a:schemeClr val="tx1">
                    <a:tint val="75000"/>
                  </a:schemeClr>
                </a:solidFill>
              </a:defRPr>
            </a:lvl5pPr>
            <a:lvl6pPr marL="2107117" indent="0">
              <a:buNone/>
              <a:defRPr sz="1300">
                <a:solidFill>
                  <a:schemeClr val="tx1">
                    <a:tint val="75000"/>
                  </a:schemeClr>
                </a:solidFill>
              </a:defRPr>
            </a:lvl6pPr>
            <a:lvl7pPr marL="2528540" indent="0">
              <a:buNone/>
              <a:defRPr sz="1300">
                <a:solidFill>
                  <a:schemeClr val="tx1">
                    <a:tint val="75000"/>
                  </a:schemeClr>
                </a:solidFill>
              </a:defRPr>
            </a:lvl7pPr>
            <a:lvl8pPr marL="2949963" indent="0">
              <a:buNone/>
              <a:defRPr sz="1300">
                <a:solidFill>
                  <a:schemeClr val="tx1">
                    <a:tint val="75000"/>
                  </a:schemeClr>
                </a:solidFill>
              </a:defRPr>
            </a:lvl8pPr>
            <a:lvl9pPr marL="3371386" indent="0">
              <a:buNone/>
              <a:defRPr sz="13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D41FE30-A627-4221-97E3-0803A6C92F0A}" type="datetimeFigureOut">
              <a:rPr lang="zh-CN" altLang="en-US" smtClean="0"/>
              <a:t>2012/3/22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C3BF11E-7660-41C3-88B3-89A994EE1468}" type="slidenum">
              <a:rPr lang="zh-CN" altLang="en-US" smtClean="0"/>
              <a:t>‹#›</a:t>
            </a:fld>
            <a:endParaRPr lang="zh-CN" altLang="en-US"/>
          </a:p>
        </p:txBody>
      </p:sp>
      <p:sp>
        <p:nvSpPr>
          <p:cNvPr id="7" name="Oval 6"/>
          <p:cNvSpPr/>
          <p:nvPr/>
        </p:nvSpPr>
        <p:spPr>
          <a:xfrm>
            <a:off x="4464579" y="3246632"/>
            <a:ext cx="84183" cy="70133"/>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84285" tIns="42142" rIns="84285" bIns="42142" rtlCol="0" anchor="ctr"/>
          <a:lstStyle/>
          <a:p>
            <a:pPr algn="ctr"/>
            <a:endParaRPr lang="en-US"/>
          </a:p>
        </p:txBody>
      </p:sp>
      <p:sp>
        <p:nvSpPr>
          <p:cNvPr id="8" name="Oval 7"/>
          <p:cNvSpPr/>
          <p:nvPr/>
        </p:nvSpPr>
        <p:spPr>
          <a:xfrm>
            <a:off x="4663215" y="3246632"/>
            <a:ext cx="84183" cy="70133"/>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84285" tIns="42142" rIns="84285" bIns="42142" rtlCol="0" anchor="ctr"/>
          <a:lstStyle/>
          <a:p>
            <a:pPr algn="ctr"/>
            <a:endParaRPr lang="en-US"/>
          </a:p>
        </p:txBody>
      </p:sp>
      <p:sp>
        <p:nvSpPr>
          <p:cNvPr id="9" name="Oval 8"/>
          <p:cNvSpPr/>
          <p:nvPr/>
        </p:nvSpPr>
        <p:spPr>
          <a:xfrm>
            <a:off x="4266893" y="3246632"/>
            <a:ext cx="84183" cy="70133"/>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84285" tIns="42142" rIns="84285" bIns="42142" rtlCol="0" anchor="ctr"/>
          <a:lstStyle/>
          <a:p>
            <a:pPr algn="ctr"/>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4" name="Content Placeholder 3"/>
          <p:cNvSpPr>
            <a:spLocks noGrp="1"/>
          </p:cNvSpPr>
          <p:nvPr>
            <p:ph sz="half" idx="2"/>
          </p:nvPr>
        </p:nvSpPr>
        <p:spPr>
          <a:xfrm>
            <a:off x="4615921" y="1323871"/>
            <a:ext cx="4010554" cy="3744396"/>
          </a:xfrm>
        </p:spPr>
        <p:txBody>
          <a:bodyPr/>
          <a:lstStyle>
            <a:lvl1pPr>
              <a:defRPr sz="2200"/>
            </a:lvl1pPr>
            <a:lvl2pPr>
              <a:defRPr sz="1500"/>
            </a:lvl2pPr>
            <a:lvl3pPr>
              <a:defRPr sz="15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smtClean="0"/>
          </a:p>
        </p:txBody>
      </p:sp>
      <p:sp>
        <p:nvSpPr>
          <p:cNvPr id="5" name="Date Placeholder 4"/>
          <p:cNvSpPr>
            <a:spLocks noGrp="1"/>
          </p:cNvSpPr>
          <p:nvPr>
            <p:ph type="dt" sz="half" idx="10"/>
          </p:nvPr>
        </p:nvSpPr>
        <p:spPr/>
        <p:txBody>
          <a:bodyPr/>
          <a:lstStyle/>
          <a:p>
            <a:fld id="{4D41FE30-A627-4221-97E3-0803A6C92F0A}" type="datetimeFigureOut">
              <a:rPr lang="zh-CN" altLang="en-US" smtClean="0"/>
              <a:t>2012/3/22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C3BF11E-7660-41C3-88B3-89A994EE1468}" type="slidenum">
              <a:rPr lang="zh-CN" altLang="en-US" smtClean="0"/>
              <a:t>‹#›</a:t>
            </a:fld>
            <a:endParaRPr lang="zh-CN" altLang="en-US"/>
          </a:p>
        </p:txBody>
      </p:sp>
      <p:sp>
        <p:nvSpPr>
          <p:cNvPr id="9" name="Content Placeholder 8"/>
          <p:cNvSpPr>
            <a:spLocks noGrp="1"/>
          </p:cNvSpPr>
          <p:nvPr>
            <p:ph sz="quarter" idx="13"/>
          </p:nvPr>
        </p:nvSpPr>
        <p:spPr>
          <a:xfrm>
            <a:off x="363223" y="1323872"/>
            <a:ext cx="4013581" cy="374465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4025" y="1323869"/>
            <a:ext cx="4012131" cy="504331"/>
          </a:xfrm>
        </p:spPr>
        <p:txBody>
          <a:bodyPr anchor="b">
            <a:noAutofit/>
          </a:bodyPr>
          <a:lstStyle>
            <a:lvl1pPr marL="0" indent="0" algn="ctr">
              <a:buNone/>
              <a:defRPr sz="2200" b="0"/>
            </a:lvl1pPr>
            <a:lvl2pPr marL="421424" indent="0">
              <a:buNone/>
              <a:defRPr sz="1800" b="1"/>
            </a:lvl2pPr>
            <a:lvl3pPr marL="842847" indent="0">
              <a:buNone/>
              <a:defRPr sz="1700" b="1"/>
            </a:lvl3pPr>
            <a:lvl4pPr marL="1264270" indent="0">
              <a:buNone/>
              <a:defRPr sz="1500" b="1"/>
            </a:lvl4pPr>
            <a:lvl5pPr marL="1685694" indent="0">
              <a:buNone/>
              <a:defRPr sz="1500" b="1"/>
            </a:lvl5pPr>
            <a:lvl6pPr marL="2107117" indent="0">
              <a:buNone/>
              <a:defRPr sz="1500" b="1"/>
            </a:lvl6pPr>
            <a:lvl7pPr marL="2528540" indent="0">
              <a:buNone/>
              <a:defRPr sz="1500" b="1"/>
            </a:lvl7pPr>
            <a:lvl8pPr marL="2949963" indent="0">
              <a:buNone/>
              <a:defRPr sz="1500" b="1"/>
            </a:lvl8pPr>
            <a:lvl9pPr marL="3371386" indent="0">
              <a:buNone/>
              <a:defRPr sz="1500" b="1"/>
            </a:lvl9pPr>
          </a:lstStyle>
          <a:p>
            <a:pPr lvl="0"/>
            <a:r>
              <a:rPr lang="zh-CN" altLang="en-US" smtClean="0"/>
              <a:t>单击此处编辑母版文本样式</a:t>
            </a:r>
          </a:p>
        </p:txBody>
      </p:sp>
      <p:sp>
        <p:nvSpPr>
          <p:cNvPr id="5" name="Text Placeholder 4"/>
          <p:cNvSpPr>
            <a:spLocks noGrp="1"/>
          </p:cNvSpPr>
          <p:nvPr>
            <p:ph type="body" sz="quarter" idx="3"/>
          </p:nvPr>
        </p:nvSpPr>
        <p:spPr>
          <a:xfrm>
            <a:off x="4615924" y="1323869"/>
            <a:ext cx="4013707" cy="504331"/>
          </a:xfrm>
        </p:spPr>
        <p:txBody>
          <a:bodyPr anchor="b">
            <a:noAutofit/>
          </a:bodyPr>
          <a:lstStyle>
            <a:lvl1pPr marL="0" indent="0" algn="ctr">
              <a:buNone/>
              <a:defRPr sz="2200" b="0"/>
            </a:lvl1pPr>
            <a:lvl2pPr marL="421424" indent="0">
              <a:buNone/>
              <a:defRPr sz="1800" b="1"/>
            </a:lvl2pPr>
            <a:lvl3pPr marL="842847" indent="0">
              <a:buNone/>
              <a:defRPr sz="1700" b="1"/>
            </a:lvl3pPr>
            <a:lvl4pPr marL="1264270" indent="0">
              <a:buNone/>
              <a:defRPr sz="1500" b="1"/>
            </a:lvl4pPr>
            <a:lvl5pPr marL="1685694" indent="0">
              <a:buNone/>
              <a:defRPr sz="1500" b="1"/>
            </a:lvl5pPr>
            <a:lvl6pPr marL="2107117" indent="0">
              <a:buNone/>
              <a:defRPr sz="1500" b="1"/>
            </a:lvl6pPr>
            <a:lvl7pPr marL="2528540" indent="0">
              <a:buNone/>
              <a:defRPr sz="1500" b="1"/>
            </a:lvl7pPr>
            <a:lvl8pPr marL="2949963" indent="0">
              <a:buNone/>
              <a:defRPr sz="1500" b="1"/>
            </a:lvl8pPr>
            <a:lvl9pPr marL="3371386" indent="0">
              <a:buNone/>
              <a:defRPr sz="1500" b="1"/>
            </a:lvl9pPr>
          </a:lstStyle>
          <a:p>
            <a:pPr lvl="0"/>
            <a:r>
              <a:rPr lang="zh-CN" altLang="en-US" smtClean="0"/>
              <a:t>单击此处编辑母版文本样式</a:t>
            </a:r>
          </a:p>
        </p:txBody>
      </p:sp>
      <p:sp>
        <p:nvSpPr>
          <p:cNvPr id="7" name="Date Placeholder 6"/>
          <p:cNvSpPr>
            <a:spLocks noGrp="1"/>
          </p:cNvSpPr>
          <p:nvPr>
            <p:ph type="dt" sz="half" idx="10"/>
          </p:nvPr>
        </p:nvSpPr>
        <p:spPr/>
        <p:txBody>
          <a:bodyPr/>
          <a:lstStyle/>
          <a:p>
            <a:fld id="{4D41FE30-A627-4221-97E3-0803A6C92F0A}" type="datetimeFigureOut">
              <a:rPr lang="zh-CN" altLang="en-US" smtClean="0"/>
              <a:t>2012/3/22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C3BF11E-7660-41C3-88B3-89A994EE1468}" type="slidenum">
              <a:rPr lang="zh-CN" altLang="en-US" smtClean="0"/>
              <a:t>‹#›</a:t>
            </a:fld>
            <a:endParaRPr lang="zh-CN" altLang="en-US"/>
          </a:p>
        </p:txBody>
      </p:sp>
      <p:sp>
        <p:nvSpPr>
          <p:cNvPr id="11" name="Content Placeholder 10"/>
          <p:cNvSpPr>
            <a:spLocks noGrp="1"/>
          </p:cNvSpPr>
          <p:nvPr>
            <p:ph sz="quarter" idx="13"/>
          </p:nvPr>
        </p:nvSpPr>
        <p:spPr>
          <a:xfrm>
            <a:off x="454028" y="1830722"/>
            <a:ext cx="4013581" cy="323780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3" name="Content Placeholder 12"/>
          <p:cNvSpPr>
            <a:spLocks noGrp="1"/>
          </p:cNvSpPr>
          <p:nvPr>
            <p:ph sz="quarter" idx="14"/>
          </p:nvPr>
        </p:nvSpPr>
        <p:spPr>
          <a:xfrm>
            <a:off x="4640136" y="1830722"/>
            <a:ext cx="4013581" cy="32374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4D41FE30-A627-4221-97E3-0803A6C92F0A}" type="datetimeFigureOut">
              <a:rPr lang="zh-CN" altLang="en-US" smtClean="0"/>
              <a:t>2012/3/22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C3BF11E-7660-41C3-88B3-89A994EE1468}"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41FE30-A627-4221-97E3-0803A6C92F0A}" type="datetimeFigureOut">
              <a:rPr lang="zh-CN" altLang="en-US" smtClean="0"/>
              <a:t>2012/3/22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C3BF11E-7660-41C3-88B3-89A994EE1468}"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17301" y="3645898"/>
            <a:ext cx="7718425" cy="1126865"/>
          </a:xfrm>
        </p:spPr>
        <p:txBody>
          <a:bodyPr anchor="t"/>
          <a:lstStyle>
            <a:lvl1pPr algn="l">
              <a:defRPr sz="37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17301" y="2404771"/>
            <a:ext cx="7718425" cy="1241127"/>
          </a:xfrm>
        </p:spPr>
        <p:txBody>
          <a:bodyPr anchor="b"/>
          <a:lstStyle>
            <a:lvl1pPr marL="0" indent="0">
              <a:buNone/>
              <a:defRPr sz="1800">
                <a:solidFill>
                  <a:schemeClr val="tx1">
                    <a:tint val="75000"/>
                  </a:schemeClr>
                </a:solidFill>
              </a:defRPr>
            </a:lvl1pPr>
            <a:lvl2pPr marL="421385" indent="0">
              <a:buNone/>
              <a:defRPr sz="1700">
                <a:solidFill>
                  <a:schemeClr val="tx1">
                    <a:tint val="75000"/>
                  </a:schemeClr>
                </a:solidFill>
              </a:defRPr>
            </a:lvl2pPr>
            <a:lvl3pPr marL="842771" indent="0">
              <a:buNone/>
              <a:defRPr sz="1500">
                <a:solidFill>
                  <a:schemeClr val="tx1">
                    <a:tint val="75000"/>
                  </a:schemeClr>
                </a:solidFill>
              </a:defRPr>
            </a:lvl3pPr>
            <a:lvl4pPr marL="1264155" indent="0">
              <a:buNone/>
              <a:defRPr sz="1300">
                <a:solidFill>
                  <a:schemeClr val="tx1">
                    <a:tint val="75000"/>
                  </a:schemeClr>
                </a:solidFill>
              </a:defRPr>
            </a:lvl4pPr>
            <a:lvl5pPr marL="1685540" indent="0">
              <a:buNone/>
              <a:defRPr sz="1300">
                <a:solidFill>
                  <a:schemeClr val="tx1">
                    <a:tint val="75000"/>
                  </a:schemeClr>
                </a:solidFill>
              </a:defRPr>
            </a:lvl5pPr>
            <a:lvl6pPr marL="2106925" indent="0">
              <a:buNone/>
              <a:defRPr sz="1300">
                <a:solidFill>
                  <a:schemeClr val="tx1">
                    <a:tint val="75000"/>
                  </a:schemeClr>
                </a:solidFill>
              </a:defRPr>
            </a:lvl6pPr>
            <a:lvl7pPr marL="2528310" indent="0">
              <a:buNone/>
              <a:defRPr sz="1300">
                <a:solidFill>
                  <a:schemeClr val="tx1">
                    <a:tint val="75000"/>
                  </a:schemeClr>
                </a:solidFill>
              </a:defRPr>
            </a:lvl7pPr>
            <a:lvl8pPr marL="2949695" indent="0">
              <a:buNone/>
              <a:defRPr sz="1300">
                <a:solidFill>
                  <a:schemeClr val="tx1">
                    <a:tint val="75000"/>
                  </a:schemeClr>
                </a:solidFill>
              </a:defRPr>
            </a:lvl8pPr>
            <a:lvl9pPr marL="3371079" indent="0">
              <a:buNone/>
              <a:defRPr sz="13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D41FE30-A627-4221-97E3-0803A6C92F0A}" type="datetimeFigureOut">
              <a:rPr lang="zh-CN" altLang="en-US" smtClean="0"/>
              <a:t>2012/3/22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3BF11E-7660-41C3-88B3-89A994EE1468}" type="slidenum">
              <a:rPr lang="zh-CN" altLang="en-US" smtClean="0"/>
              <a:t>‹#›</a:t>
            </a:fld>
            <a:endParaRPr lang="zh-CN" altLang="en-US"/>
          </a:p>
        </p:txBody>
      </p:sp>
    </p:spTree>
    <p:extLst>
      <p:ext uri="{BB962C8B-B14F-4D97-AF65-F5344CB8AC3E}">
        <p14:creationId xmlns:p14="http://schemas.microsoft.com/office/powerpoint/2010/main" val="27168145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866066" y="220645"/>
            <a:ext cx="2987422" cy="1733638"/>
          </a:xfrm>
        </p:spPr>
        <p:txBody>
          <a:bodyPr anchor="b"/>
          <a:lstStyle>
            <a:lvl1pPr algn="ctr">
              <a:lnSpc>
                <a:spcPct val="100000"/>
              </a:lnSpc>
              <a:defRPr sz="2600" b="0">
                <a:effectLst>
                  <a:outerShdw blurRad="50800" dist="25400" dir="5400000" algn="t" rotWithShape="0">
                    <a:prstClr val="black">
                      <a:alpha val="25000"/>
                    </a:prstClr>
                  </a:outerShdw>
                </a:effectLst>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714143" y="225902"/>
            <a:ext cx="4961170" cy="4842367"/>
          </a:xfrm>
        </p:spPr>
        <p:txBody>
          <a:bodyPr/>
          <a:lstStyle>
            <a:lvl1pPr>
              <a:defRPr sz="3000"/>
            </a:lvl1pPr>
            <a:lvl2pPr>
              <a:defRPr sz="2600"/>
            </a:lvl2pPr>
            <a:lvl3pPr>
              <a:defRPr sz="22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5866066" y="2017328"/>
            <a:ext cx="2987422" cy="3050941"/>
          </a:xfrm>
        </p:spPr>
        <p:txBody>
          <a:bodyPr>
            <a:normAutofit/>
          </a:bodyPr>
          <a:lstStyle>
            <a:lvl1pPr marL="0" indent="0" algn="ctr">
              <a:lnSpc>
                <a:spcPct val="125000"/>
              </a:lnSpc>
              <a:buNone/>
              <a:defRPr sz="1500"/>
            </a:lvl1pPr>
            <a:lvl2pPr marL="421424" indent="0">
              <a:buNone/>
              <a:defRPr sz="1100"/>
            </a:lvl2pPr>
            <a:lvl3pPr marL="842847" indent="0">
              <a:buNone/>
              <a:defRPr sz="900"/>
            </a:lvl3pPr>
            <a:lvl4pPr marL="1264270" indent="0">
              <a:buNone/>
              <a:defRPr sz="800"/>
            </a:lvl4pPr>
            <a:lvl5pPr marL="1685694" indent="0">
              <a:buNone/>
              <a:defRPr sz="800"/>
            </a:lvl5pPr>
            <a:lvl6pPr marL="2107117" indent="0">
              <a:buNone/>
              <a:defRPr sz="800"/>
            </a:lvl6pPr>
            <a:lvl7pPr marL="2528540" indent="0">
              <a:buNone/>
              <a:defRPr sz="800"/>
            </a:lvl7pPr>
            <a:lvl8pPr marL="2949963" indent="0">
              <a:buNone/>
              <a:defRPr sz="800"/>
            </a:lvl8pPr>
            <a:lvl9pPr marL="3371386" indent="0">
              <a:buNone/>
              <a:defRPr sz="8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D41FE30-A627-4221-97E3-0803A6C92F0A}" type="datetimeFigureOut">
              <a:rPr lang="zh-CN" altLang="en-US" smtClean="0"/>
              <a:t>2012/3/22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C3BF11E-7660-41C3-88B3-89A994EE1468}"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667912" y="189124"/>
            <a:ext cx="5672159" cy="740736"/>
          </a:xfrm>
        </p:spPr>
        <p:txBody>
          <a:bodyPr anchor="b"/>
          <a:lstStyle>
            <a:lvl1pPr algn="ctr">
              <a:lnSpc>
                <a:spcPct val="100000"/>
              </a:lnSpc>
              <a:defRPr sz="2600" b="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1497653" y="945622"/>
            <a:ext cx="6012677" cy="3756873"/>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000"/>
            </a:lvl1pPr>
            <a:lvl2pPr marL="421424" indent="0">
              <a:buNone/>
              <a:defRPr sz="2600"/>
            </a:lvl2pPr>
            <a:lvl3pPr marL="842847" indent="0">
              <a:buNone/>
              <a:defRPr sz="2200"/>
            </a:lvl3pPr>
            <a:lvl4pPr marL="1264270" indent="0">
              <a:buNone/>
              <a:defRPr sz="1800"/>
            </a:lvl4pPr>
            <a:lvl5pPr marL="1685694" indent="0">
              <a:buNone/>
              <a:defRPr sz="1800"/>
            </a:lvl5pPr>
            <a:lvl6pPr marL="2107117" indent="0">
              <a:buNone/>
              <a:defRPr sz="1800"/>
            </a:lvl6pPr>
            <a:lvl7pPr marL="2528540" indent="0">
              <a:buNone/>
              <a:defRPr sz="1800"/>
            </a:lvl7pPr>
            <a:lvl8pPr marL="2949963" indent="0">
              <a:buNone/>
              <a:defRPr sz="1800"/>
            </a:lvl8pPr>
            <a:lvl9pPr marL="3371386" indent="0">
              <a:buNone/>
              <a:defRPr sz="18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667912" y="4806906"/>
            <a:ext cx="5672159" cy="441290"/>
          </a:xfrm>
        </p:spPr>
        <p:txBody>
          <a:bodyPr>
            <a:normAutofit/>
          </a:bodyPr>
          <a:lstStyle>
            <a:lvl1pPr marL="0" indent="0" algn="ctr">
              <a:buNone/>
              <a:defRPr sz="1500"/>
            </a:lvl1pPr>
            <a:lvl2pPr marL="421424" indent="0">
              <a:buNone/>
              <a:defRPr sz="1100"/>
            </a:lvl2pPr>
            <a:lvl3pPr marL="842847" indent="0">
              <a:buNone/>
              <a:defRPr sz="900"/>
            </a:lvl3pPr>
            <a:lvl4pPr marL="1264270" indent="0">
              <a:buNone/>
              <a:defRPr sz="800"/>
            </a:lvl4pPr>
            <a:lvl5pPr marL="1685694" indent="0">
              <a:buNone/>
              <a:defRPr sz="800"/>
            </a:lvl5pPr>
            <a:lvl6pPr marL="2107117" indent="0">
              <a:buNone/>
              <a:defRPr sz="800"/>
            </a:lvl6pPr>
            <a:lvl7pPr marL="2528540" indent="0">
              <a:buNone/>
              <a:defRPr sz="800"/>
            </a:lvl7pPr>
            <a:lvl8pPr marL="2949963" indent="0">
              <a:buNone/>
              <a:defRPr sz="800"/>
            </a:lvl8pPr>
            <a:lvl9pPr marL="3371386" indent="0">
              <a:buNone/>
              <a:defRPr sz="8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D41FE30-A627-4221-97E3-0803A6C92F0A}" type="datetimeFigureOut">
              <a:rPr lang="zh-CN" altLang="en-US" smtClean="0"/>
              <a:t>2012/3/22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C3BF11E-7660-41C3-88B3-89A994EE1468}"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4D41FE30-A627-4221-97E3-0803A6C92F0A}" type="datetimeFigureOut">
              <a:rPr lang="zh-CN" altLang="en-US" smtClean="0"/>
              <a:t>2012/3/22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C3BF11E-7660-41C3-88B3-89A994EE1468}"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3365" y="227216"/>
            <a:ext cx="2043113" cy="4841053"/>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4025" y="227216"/>
            <a:ext cx="5977996" cy="484105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4D41FE30-A627-4221-97E3-0803A6C92F0A}" type="datetimeFigureOut">
              <a:rPr lang="zh-CN" altLang="en-US" smtClean="0"/>
              <a:t>2012/3/22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C3BF11E-7660-41C3-88B3-89A994EE1468}"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1038" y="1762534"/>
            <a:ext cx="7718425" cy="121617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62075" y="3215111"/>
            <a:ext cx="6356350" cy="1449952"/>
          </a:xfrm>
        </p:spPr>
        <p:txBody>
          <a:bodyPr/>
          <a:lstStyle>
            <a:lvl1pPr marL="0" indent="0" algn="ctr">
              <a:buNone/>
              <a:defRPr>
                <a:solidFill>
                  <a:schemeClr val="tx1">
                    <a:tint val="75000"/>
                  </a:schemeClr>
                </a:solidFill>
              </a:defRPr>
            </a:lvl1pPr>
            <a:lvl2pPr marL="421462" indent="0" algn="ctr">
              <a:buNone/>
              <a:defRPr>
                <a:solidFill>
                  <a:schemeClr val="tx1">
                    <a:tint val="75000"/>
                  </a:schemeClr>
                </a:solidFill>
              </a:defRPr>
            </a:lvl2pPr>
            <a:lvl3pPr marL="842924" indent="0" algn="ctr">
              <a:buNone/>
              <a:defRPr>
                <a:solidFill>
                  <a:schemeClr val="tx1">
                    <a:tint val="75000"/>
                  </a:schemeClr>
                </a:solidFill>
              </a:defRPr>
            </a:lvl3pPr>
            <a:lvl4pPr marL="1264385" indent="0" algn="ctr">
              <a:buNone/>
              <a:defRPr>
                <a:solidFill>
                  <a:schemeClr val="tx1">
                    <a:tint val="75000"/>
                  </a:schemeClr>
                </a:solidFill>
              </a:defRPr>
            </a:lvl4pPr>
            <a:lvl5pPr marL="1685847" indent="0" algn="ctr">
              <a:buNone/>
              <a:defRPr>
                <a:solidFill>
                  <a:schemeClr val="tx1">
                    <a:tint val="75000"/>
                  </a:schemeClr>
                </a:solidFill>
              </a:defRPr>
            </a:lvl5pPr>
            <a:lvl6pPr marL="2107308" indent="0" algn="ctr">
              <a:buNone/>
              <a:defRPr>
                <a:solidFill>
                  <a:schemeClr val="tx1">
                    <a:tint val="75000"/>
                  </a:schemeClr>
                </a:solidFill>
              </a:defRPr>
            </a:lvl6pPr>
            <a:lvl7pPr marL="2528770" indent="0" algn="ctr">
              <a:buNone/>
              <a:defRPr>
                <a:solidFill>
                  <a:schemeClr val="tx1">
                    <a:tint val="75000"/>
                  </a:schemeClr>
                </a:solidFill>
              </a:defRPr>
            </a:lvl7pPr>
            <a:lvl8pPr marL="2950231" indent="0" algn="ctr">
              <a:buNone/>
              <a:defRPr>
                <a:solidFill>
                  <a:schemeClr val="tx1">
                    <a:tint val="75000"/>
                  </a:schemeClr>
                </a:solidFill>
              </a:defRPr>
            </a:lvl8pPr>
            <a:lvl9pPr marL="3371693"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B99C210-31B9-44D3-98CE-3C963BD1B6C5}" type="datetimeFigureOut">
              <a:rPr lang="zh-CN" altLang="en-US" smtClean="0">
                <a:solidFill>
                  <a:prstClr val="black">
                    <a:tint val="75000"/>
                  </a:prstClr>
                </a:solidFill>
              </a:rPr>
              <a:pPr/>
              <a:t>2012/3/22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034EC32-BE69-4950-9C22-2EA541C83A8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411951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B99C210-31B9-44D3-98CE-3C963BD1B6C5}" type="datetimeFigureOut">
              <a:rPr lang="zh-CN" altLang="en-US" smtClean="0">
                <a:solidFill>
                  <a:prstClr val="black">
                    <a:tint val="75000"/>
                  </a:prstClr>
                </a:solidFill>
              </a:rPr>
              <a:pPr/>
              <a:t>2012/3/22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034EC32-BE69-4950-9C22-2EA541C83A8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338503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17299" y="3645896"/>
            <a:ext cx="7718425" cy="1126865"/>
          </a:xfrm>
        </p:spPr>
        <p:txBody>
          <a:bodyPr anchor="t"/>
          <a:lstStyle>
            <a:lvl1pPr algn="l">
              <a:defRPr sz="37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17299" y="2404769"/>
            <a:ext cx="7718425" cy="1241127"/>
          </a:xfrm>
        </p:spPr>
        <p:txBody>
          <a:bodyPr anchor="b"/>
          <a:lstStyle>
            <a:lvl1pPr marL="0" indent="0">
              <a:buNone/>
              <a:defRPr sz="1800">
                <a:solidFill>
                  <a:schemeClr val="tx1">
                    <a:tint val="75000"/>
                  </a:schemeClr>
                </a:solidFill>
              </a:defRPr>
            </a:lvl1pPr>
            <a:lvl2pPr marL="421462" indent="0">
              <a:buNone/>
              <a:defRPr sz="1700">
                <a:solidFill>
                  <a:schemeClr val="tx1">
                    <a:tint val="75000"/>
                  </a:schemeClr>
                </a:solidFill>
              </a:defRPr>
            </a:lvl2pPr>
            <a:lvl3pPr marL="842924" indent="0">
              <a:buNone/>
              <a:defRPr sz="1500">
                <a:solidFill>
                  <a:schemeClr val="tx1">
                    <a:tint val="75000"/>
                  </a:schemeClr>
                </a:solidFill>
              </a:defRPr>
            </a:lvl3pPr>
            <a:lvl4pPr marL="1264385" indent="0">
              <a:buNone/>
              <a:defRPr sz="1300">
                <a:solidFill>
                  <a:schemeClr val="tx1">
                    <a:tint val="75000"/>
                  </a:schemeClr>
                </a:solidFill>
              </a:defRPr>
            </a:lvl4pPr>
            <a:lvl5pPr marL="1685847" indent="0">
              <a:buNone/>
              <a:defRPr sz="1300">
                <a:solidFill>
                  <a:schemeClr val="tx1">
                    <a:tint val="75000"/>
                  </a:schemeClr>
                </a:solidFill>
              </a:defRPr>
            </a:lvl5pPr>
            <a:lvl6pPr marL="2107308" indent="0">
              <a:buNone/>
              <a:defRPr sz="1300">
                <a:solidFill>
                  <a:schemeClr val="tx1">
                    <a:tint val="75000"/>
                  </a:schemeClr>
                </a:solidFill>
              </a:defRPr>
            </a:lvl6pPr>
            <a:lvl7pPr marL="2528770" indent="0">
              <a:buNone/>
              <a:defRPr sz="1300">
                <a:solidFill>
                  <a:schemeClr val="tx1">
                    <a:tint val="75000"/>
                  </a:schemeClr>
                </a:solidFill>
              </a:defRPr>
            </a:lvl7pPr>
            <a:lvl8pPr marL="2950231" indent="0">
              <a:buNone/>
              <a:defRPr sz="1300">
                <a:solidFill>
                  <a:schemeClr val="tx1">
                    <a:tint val="75000"/>
                  </a:schemeClr>
                </a:solidFill>
              </a:defRPr>
            </a:lvl8pPr>
            <a:lvl9pPr marL="3371693" indent="0">
              <a:buNone/>
              <a:defRPr sz="13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B99C210-31B9-44D3-98CE-3C963BD1B6C5}" type="datetimeFigureOut">
              <a:rPr lang="zh-CN" altLang="en-US" smtClean="0">
                <a:solidFill>
                  <a:prstClr val="black">
                    <a:tint val="75000"/>
                  </a:prstClr>
                </a:solidFill>
              </a:rPr>
              <a:pPr/>
              <a:t>2012/3/22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034EC32-BE69-4950-9C22-2EA541C83A8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638302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4025" y="1323871"/>
            <a:ext cx="4010554" cy="3744396"/>
          </a:xfrm>
        </p:spPr>
        <p:txBody>
          <a:bodyPr/>
          <a:lstStyle>
            <a:lvl1pPr>
              <a:defRPr sz="2600"/>
            </a:lvl1pPr>
            <a:lvl2pPr>
              <a:defRPr sz="2200"/>
            </a:lvl2pPr>
            <a:lvl3pPr>
              <a:defRPr sz="18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15921" y="1323871"/>
            <a:ext cx="4010554" cy="3744396"/>
          </a:xfrm>
        </p:spPr>
        <p:txBody>
          <a:bodyPr/>
          <a:lstStyle>
            <a:lvl1pPr>
              <a:defRPr sz="2600"/>
            </a:lvl1pPr>
            <a:lvl2pPr>
              <a:defRPr sz="2200"/>
            </a:lvl2pPr>
            <a:lvl3pPr>
              <a:defRPr sz="18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B99C210-31B9-44D3-98CE-3C963BD1B6C5}" type="datetimeFigureOut">
              <a:rPr lang="zh-CN" altLang="en-US" smtClean="0">
                <a:solidFill>
                  <a:prstClr val="black">
                    <a:tint val="75000"/>
                  </a:prstClr>
                </a:solidFill>
              </a:rPr>
              <a:pPr/>
              <a:t>2012/3/22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034EC32-BE69-4950-9C22-2EA541C83A8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884225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4025" y="1270024"/>
            <a:ext cx="4012131" cy="529285"/>
          </a:xfrm>
        </p:spPr>
        <p:txBody>
          <a:bodyPr anchor="b"/>
          <a:lstStyle>
            <a:lvl1pPr marL="0" indent="0">
              <a:buNone/>
              <a:defRPr sz="2200" b="1"/>
            </a:lvl1pPr>
            <a:lvl2pPr marL="421462" indent="0">
              <a:buNone/>
              <a:defRPr sz="1800" b="1"/>
            </a:lvl2pPr>
            <a:lvl3pPr marL="842924" indent="0">
              <a:buNone/>
              <a:defRPr sz="1700" b="1"/>
            </a:lvl3pPr>
            <a:lvl4pPr marL="1264385" indent="0">
              <a:buNone/>
              <a:defRPr sz="1500" b="1"/>
            </a:lvl4pPr>
            <a:lvl5pPr marL="1685847" indent="0">
              <a:buNone/>
              <a:defRPr sz="1500" b="1"/>
            </a:lvl5pPr>
            <a:lvl6pPr marL="2107308" indent="0">
              <a:buNone/>
              <a:defRPr sz="1500" b="1"/>
            </a:lvl6pPr>
            <a:lvl7pPr marL="2528770" indent="0">
              <a:buNone/>
              <a:defRPr sz="1500" b="1"/>
            </a:lvl7pPr>
            <a:lvl8pPr marL="2950231" indent="0">
              <a:buNone/>
              <a:defRPr sz="1500" b="1"/>
            </a:lvl8pPr>
            <a:lvl9pPr marL="3371693" indent="0">
              <a:buNone/>
              <a:defRPr sz="1500" b="1"/>
            </a:lvl9pPr>
          </a:lstStyle>
          <a:p>
            <a:pPr lvl="0"/>
            <a:r>
              <a:rPr lang="zh-CN" altLang="en-US" smtClean="0"/>
              <a:t>单击此处编辑母版文本样式</a:t>
            </a:r>
          </a:p>
        </p:txBody>
      </p:sp>
      <p:sp>
        <p:nvSpPr>
          <p:cNvPr id="4" name="内容占位符 3"/>
          <p:cNvSpPr>
            <a:spLocks noGrp="1"/>
          </p:cNvSpPr>
          <p:nvPr>
            <p:ph sz="half" idx="2"/>
          </p:nvPr>
        </p:nvSpPr>
        <p:spPr>
          <a:xfrm>
            <a:off x="454025" y="1799306"/>
            <a:ext cx="4012131" cy="3268959"/>
          </a:xfrm>
        </p:spPr>
        <p:txBody>
          <a:bodyPr/>
          <a:lstStyle>
            <a:lvl1pPr>
              <a:defRPr sz="2200"/>
            </a:lvl1pPr>
            <a:lvl2pPr>
              <a:defRPr sz="1800"/>
            </a:lvl2pPr>
            <a:lvl3pPr>
              <a:defRPr sz="17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12770" y="1270024"/>
            <a:ext cx="4013707" cy="529285"/>
          </a:xfrm>
        </p:spPr>
        <p:txBody>
          <a:bodyPr anchor="b"/>
          <a:lstStyle>
            <a:lvl1pPr marL="0" indent="0">
              <a:buNone/>
              <a:defRPr sz="2200" b="1"/>
            </a:lvl1pPr>
            <a:lvl2pPr marL="421462" indent="0">
              <a:buNone/>
              <a:defRPr sz="1800" b="1"/>
            </a:lvl2pPr>
            <a:lvl3pPr marL="842924" indent="0">
              <a:buNone/>
              <a:defRPr sz="1700" b="1"/>
            </a:lvl3pPr>
            <a:lvl4pPr marL="1264385" indent="0">
              <a:buNone/>
              <a:defRPr sz="1500" b="1"/>
            </a:lvl4pPr>
            <a:lvl5pPr marL="1685847" indent="0">
              <a:buNone/>
              <a:defRPr sz="1500" b="1"/>
            </a:lvl5pPr>
            <a:lvl6pPr marL="2107308" indent="0">
              <a:buNone/>
              <a:defRPr sz="1500" b="1"/>
            </a:lvl6pPr>
            <a:lvl7pPr marL="2528770" indent="0">
              <a:buNone/>
              <a:defRPr sz="1500" b="1"/>
            </a:lvl7pPr>
            <a:lvl8pPr marL="2950231" indent="0">
              <a:buNone/>
              <a:defRPr sz="1500" b="1"/>
            </a:lvl8pPr>
            <a:lvl9pPr marL="3371693" indent="0">
              <a:buNone/>
              <a:defRPr sz="1500" b="1"/>
            </a:lvl9pPr>
          </a:lstStyle>
          <a:p>
            <a:pPr lvl="0"/>
            <a:r>
              <a:rPr lang="zh-CN" altLang="en-US" smtClean="0"/>
              <a:t>单击此处编辑母版文本样式</a:t>
            </a:r>
          </a:p>
        </p:txBody>
      </p:sp>
      <p:sp>
        <p:nvSpPr>
          <p:cNvPr id="6" name="内容占位符 5"/>
          <p:cNvSpPr>
            <a:spLocks noGrp="1"/>
          </p:cNvSpPr>
          <p:nvPr>
            <p:ph sz="quarter" idx="4"/>
          </p:nvPr>
        </p:nvSpPr>
        <p:spPr>
          <a:xfrm>
            <a:off x="4612770" y="1799306"/>
            <a:ext cx="4013707" cy="3268959"/>
          </a:xfrm>
        </p:spPr>
        <p:txBody>
          <a:bodyPr/>
          <a:lstStyle>
            <a:lvl1pPr>
              <a:defRPr sz="2200"/>
            </a:lvl1pPr>
            <a:lvl2pPr>
              <a:defRPr sz="1800"/>
            </a:lvl2pPr>
            <a:lvl3pPr>
              <a:defRPr sz="17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B99C210-31B9-44D3-98CE-3C963BD1B6C5}" type="datetimeFigureOut">
              <a:rPr lang="zh-CN" altLang="en-US" smtClean="0">
                <a:solidFill>
                  <a:prstClr val="black">
                    <a:tint val="75000"/>
                  </a:prstClr>
                </a:solidFill>
              </a:rPr>
              <a:pPr/>
              <a:t>2012/3/22</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4034EC32-BE69-4950-9C22-2EA541C83A8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777891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B99C210-31B9-44D3-98CE-3C963BD1B6C5}" type="datetimeFigureOut">
              <a:rPr lang="zh-CN" altLang="en-US" smtClean="0">
                <a:solidFill>
                  <a:prstClr val="black">
                    <a:tint val="75000"/>
                  </a:prstClr>
                </a:solidFill>
              </a:rPr>
              <a:pPr/>
              <a:t>2012/3/22</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4034EC32-BE69-4950-9C22-2EA541C83A8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35140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4025" y="1323871"/>
            <a:ext cx="4010554" cy="3744396"/>
          </a:xfrm>
        </p:spPr>
        <p:txBody>
          <a:bodyPr/>
          <a:lstStyle>
            <a:lvl1pPr>
              <a:defRPr sz="2600"/>
            </a:lvl1pPr>
            <a:lvl2pPr>
              <a:defRPr sz="2200"/>
            </a:lvl2pPr>
            <a:lvl3pPr>
              <a:defRPr sz="18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15921" y="1323871"/>
            <a:ext cx="4010554" cy="3744396"/>
          </a:xfrm>
        </p:spPr>
        <p:txBody>
          <a:bodyPr/>
          <a:lstStyle>
            <a:lvl1pPr>
              <a:defRPr sz="2600"/>
            </a:lvl1pPr>
            <a:lvl2pPr>
              <a:defRPr sz="2200"/>
            </a:lvl2pPr>
            <a:lvl3pPr>
              <a:defRPr sz="18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D41FE30-A627-4221-97E3-0803A6C92F0A}" type="datetimeFigureOut">
              <a:rPr lang="zh-CN" altLang="en-US" smtClean="0"/>
              <a:t>2012/3/22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3BF11E-7660-41C3-88B3-89A994EE1468}" type="slidenum">
              <a:rPr lang="zh-CN" altLang="en-US" smtClean="0"/>
              <a:t>‹#›</a:t>
            </a:fld>
            <a:endParaRPr lang="zh-CN" altLang="en-US"/>
          </a:p>
        </p:txBody>
      </p:sp>
    </p:spTree>
    <p:extLst>
      <p:ext uri="{BB962C8B-B14F-4D97-AF65-F5344CB8AC3E}">
        <p14:creationId xmlns:p14="http://schemas.microsoft.com/office/powerpoint/2010/main" val="18715198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B99C210-31B9-44D3-98CE-3C963BD1B6C5}" type="datetimeFigureOut">
              <a:rPr lang="zh-CN" altLang="en-US" smtClean="0">
                <a:solidFill>
                  <a:prstClr val="black">
                    <a:tint val="75000"/>
                  </a:prstClr>
                </a:solidFill>
              </a:rPr>
              <a:pPr/>
              <a:t>2012/3/22</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4034EC32-BE69-4950-9C22-2EA541C83A8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203249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4025" y="225898"/>
            <a:ext cx="2987422" cy="961381"/>
          </a:xfrm>
        </p:spPr>
        <p:txBody>
          <a:bodyPr anchor="b"/>
          <a:lstStyle>
            <a:lvl1pPr algn="l">
              <a:defRPr sz="18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50223" y="225901"/>
            <a:ext cx="5076252" cy="4842367"/>
          </a:xfrm>
        </p:spPr>
        <p:txBody>
          <a:bodyPr/>
          <a:lstStyle>
            <a:lvl1pPr>
              <a:defRPr sz="3000"/>
            </a:lvl1pPr>
            <a:lvl2pPr>
              <a:defRPr sz="2600"/>
            </a:lvl2pPr>
            <a:lvl3pPr>
              <a:defRPr sz="22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4025" y="1187282"/>
            <a:ext cx="2987422" cy="3880986"/>
          </a:xfrm>
        </p:spPr>
        <p:txBody>
          <a:bodyPr/>
          <a:lstStyle>
            <a:lvl1pPr marL="0" indent="0">
              <a:buNone/>
              <a:defRPr sz="1300"/>
            </a:lvl1pPr>
            <a:lvl2pPr marL="421462" indent="0">
              <a:buNone/>
              <a:defRPr sz="1100"/>
            </a:lvl2pPr>
            <a:lvl3pPr marL="842924" indent="0">
              <a:buNone/>
              <a:defRPr sz="900"/>
            </a:lvl3pPr>
            <a:lvl4pPr marL="1264385" indent="0">
              <a:buNone/>
              <a:defRPr sz="800"/>
            </a:lvl4pPr>
            <a:lvl5pPr marL="1685847" indent="0">
              <a:buNone/>
              <a:defRPr sz="800"/>
            </a:lvl5pPr>
            <a:lvl6pPr marL="2107308" indent="0">
              <a:buNone/>
              <a:defRPr sz="800"/>
            </a:lvl6pPr>
            <a:lvl7pPr marL="2528770" indent="0">
              <a:buNone/>
              <a:defRPr sz="800"/>
            </a:lvl7pPr>
            <a:lvl8pPr marL="2950231" indent="0">
              <a:buNone/>
              <a:defRPr sz="800"/>
            </a:lvl8pPr>
            <a:lvl9pPr marL="3371693" indent="0">
              <a:buNone/>
              <a:defRPr sz="8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B99C210-31B9-44D3-98CE-3C963BD1B6C5}" type="datetimeFigureOut">
              <a:rPr lang="zh-CN" altLang="en-US" smtClean="0">
                <a:solidFill>
                  <a:prstClr val="black">
                    <a:tint val="75000"/>
                  </a:prstClr>
                </a:solidFill>
              </a:rPr>
              <a:pPr/>
              <a:t>2012/3/22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034EC32-BE69-4950-9C22-2EA541C83A8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401875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79842" y="3971607"/>
            <a:ext cx="5448300" cy="468871"/>
          </a:xfrm>
        </p:spPr>
        <p:txBody>
          <a:bodyPr anchor="b"/>
          <a:lstStyle>
            <a:lvl1pPr algn="l">
              <a:defRPr sz="18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79842" y="506959"/>
            <a:ext cx="5448300" cy="3404235"/>
          </a:xfrm>
        </p:spPr>
        <p:txBody>
          <a:bodyPr/>
          <a:lstStyle>
            <a:lvl1pPr marL="0" indent="0">
              <a:buNone/>
              <a:defRPr sz="3000"/>
            </a:lvl1pPr>
            <a:lvl2pPr marL="421462" indent="0">
              <a:buNone/>
              <a:defRPr sz="2600"/>
            </a:lvl2pPr>
            <a:lvl3pPr marL="842924" indent="0">
              <a:buNone/>
              <a:defRPr sz="2200"/>
            </a:lvl3pPr>
            <a:lvl4pPr marL="1264385" indent="0">
              <a:buNone/>
              <a:defRPr sz="1800"/>
            </a:lvl4pPr>
            <a:lvl5pPr marL="1685847" indent="0">
              <a:buNone/>
              <a:defRPr sz="1800"/>
            </a:lvl5pPr>
            <a:lvl6pPr marL="2107308" indent="0">
              <a:buNone/>
              <a:defRPr sz="1800"/>
            </a:lvl6pPr>
            <a:lvl7pPr marL="2528770" indent="0">
              <a:buNone/>
              <a:defRPr sz="1800"/>
            </a:lvl7pPr>
            <a:lvl8pPr marL="2950231" indent="0">
              <a:buNone/>
              <a:defRPr sz="1800"/>
            </a:lvl8pPr>
            <a:lvl9pPr marL="3371693" indent="0">
              <a:buNone/>
              <a:defRPr sz="1800"/>
            </a:lvl9pPr>
          </a:lstStyle>
          <a:p>
            <a:endParaRPr lang="zh-CN" altLang="en-US"/>
          </a:p>
        </p:txBody>
      </p:sp>
      <p:sp>
        <p:nvSpPr>
          <p:cNvPr id="4" name="文本占位符 3"/>
          <p:cNvSpPr>
            <a:spLocks noGrp="1"/>
          </p:cNvSpPr>
          <p:nvPr>
            <p:ph type="body" sz="half" idx="2"/>
          </p:nvPr>
        </p:nvSpPr>
        <p:spPr>
          <a:xfrm>
            <a:off x="1779842" y="4440478"/>
            <a:ext cx="5448300" cy="665874"/>
          </a:xfrm>
        </p:spPr>
        <p:txBody>
          <a:bodyPr/>
          <a:lstStyle>
            <a:lvl1pPr marL="0" indent="0">
              <a:buNone/>
              <a:defRPr sz="1300"/>
            </a:lvl1pPr>
            <a:lvl2pPr marL="421462" indent="0">
              <a:buNone/>
              <a:defRPr sz="1100"/>
            </a:lvl2pPr>
            <a:lvl3pPr marL="842924" indent="0">
              <a:buNone/>
              <a:defRPr sz="900"/>
            </a:lvl3pPr>
            <a:lvl4pPr marL="1264385" indent="0">
              <a:buNone/>
              <a:defRPr sz="800"/>
            </a:lvl4pPr>
            <a:lvl5pPr marL="1685847" indent="0">
              <a:buNone/>
              <a:defRPr sz="800"/>
            </a:lvl5pPr>
            <a:lvl6pPr marL="2107308" indent="0">
              <a:buNone/>
              <a:defRPr sz="800"/>
            </a:lvl6pPr>
            <a:lvl7pPr marL="2528770" indent="0">
              <a:buNone/>
              <a:defRPr sz="800"/>
            </a:lvl7pPr>
            <a:lvl8pPr marL="2950231" indent="0">
              <a:buNone/>
              <a:defRPr sz="800"/>
            </a:lvl8pPr>
            <a:lvl9pPr marL="3371693" indent="0">
              <a:buNone/>
              <a:defRPr sz="8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B99C210-31B9-44D3-98CE-3C963BD1B6C5}" type="datetimeFigureOut">
              <a:rPr lang="zh-CN" altLang="en-US" smtClean="0">
                <a:solidFill>
                  <a:prstClr val="black">
                    <a:tint val="75000"/>
                  </a:prstClr>
                </a:solidFill>
              </a:rPr>
              <a:pPr/>
              <a:t>2012/3/22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034EC32-BE69-4950-9C22-2EA541C83A8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623967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B99C210-31B9-44D3-98CE-3C963BD1B6C5}" type="datetimeFigureOut">
              <a:rPr lang="zh-CN" altLang="en-US" smtClean="0">
                <a:solidFill>
                  <a:prstClr val="black">
                    <a:tint val="75000"/>
                  </a:prstClr>
                </a:solidFill>
              </a:rPr>
              <a:pPr/>
              <a:t>2012/3/22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034EC32-BE69-4950-9C22-2EA541C83A8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415590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83364" y="227215"/>
            <a:ext cx="2043113" cy="484105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4025" y="227215"/>
            <a:ext cx="5977996" cy="484105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B99C210-31B9-44D3-98CE-3C963BD1B6C5}" type="datetimeFigureOut">
              <a:rPr lang="zh-CN" altLang="en-US" smtClean="0">
                <a:solidFill>
                  <a:prstClr val="black">
                    <a:tint val="75000"/>
                  </a:prstClr>
                </a:solidFill>
              </a:rPr>
              <a:pPr/>
              <a:t>2012/3/22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034EC32-BE69-4950-9C22-2EA541C83A8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54338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1038" y="1762533"/>
            <a:ext cx="7718425" cy="121617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62075" y="3215111"/>
            <a:ext cx="6356350" cy="1449952"/>
          </a:xfrm>
        </p:spPr>
        <p:txBody>
          <a:bodyPr/>
          <a:lstStyle>
            <a:lvl1pPr marL="0" indent="0" algn="ctr">
              <a:buNone/>
              <a:defRPr>
                <a:solidFill>
                  <a:schemeClr val="tx1">
                    <a:tint val="75000"/>
                  </a:schemeClr>
                </a:solidFill>
              </a:defRPr>
            </a:lvl1pPr>
            <a:lvl2pPr marL="421538" indent="0" algn="ctr">
              <a:buNone/>
              <a:defRPr>
                <a:solidFill>
                  <a:schemeClr val="tx1">
                    <a:tint val="75000"/>
                  </a:schemeClr>
                </a:solidFill>
              </a:defRPr>
            </a:lvl2pPr>
            <a:lvl3pPr marL="843077" indent="0" algn="ctr">
              <a:buNone/>
              <a:defRPr>
                <a:solidFill>
                  <a:schemeClr val="tx1">
                    <a:tint val="75000"/>
                  </a:schemeClr>
                </a:solidFill>
              </a:defRPr>
            </a:lvl3pPr>
            <a:lvl4pPr marL="1264615" indent="0" algn="ctr">
              <a:buNone/>
              <a:defRPr>
                <a:solidFill>
                  <a:schemeClr val="tx1">
                    <a:tint val="75000"/>
                  </a:schemeClr>
                </a:solidFill>
              </a:defRPr>
            </a:lvl4pPr>
            <a:lvl5pPr marL="1686154" indent="0" algn="ctr">
              <a:buNone/>
              <a:defRPr>
                <a:solidFill>
                  <a:schemeClr val="tx1">
                    <a:tint val="75000"/>
                  </a:schemeClr>
                </a:solidFill>
              </a:defRPr>
            </a:lvl5pPr>
            <a:lvl6pPr marL="2107692" indent="0" algn="ctr">
              <a:buNone/>
              <a:defRPr>
                <a:solidFill>
                  <a:schemeClr val="tx1">
                    <a:tint val="75000"/>
                  </a:schemeClr>
                </a:solidFill>
              </a:defRPr>
            </a:lvl6pPr>
            <a:lvl7pPr marL="2529230" indent="0" algn="ctr">
              <a:buNone/>
              <a:defRPr>
                <a:solidFill>
                  <a:schemeClr val="tx1">
                    <a:tint val="75000"/>
                  </a:schemeClr>
                </a:solidFill>
              </a:defRPr>
            </a:lvl7pPr>
            <a:lvl8pPr marL="2950769" indent="0" algn="ctr">
              <a:buNone/>
              <a:defRPr>
                <a:solidFill>
                  <a:schemeClr val="tx1">
                    <a:tint val="75000"/>
                  </a:schemeClr>
                </a:solidFill>
              </a:defRPr>
            </a:lvl8pPr>
            <a:lvl9pPr marL="3372307"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B99C210-31B9-44D3-98CE-3C963BD1B6C5}" type="datetimeFigureOut">
              <a:rPr lang="zh-CN" altLang="en-US" smtClean="0">
                <a:solidFill>
                  <a:prstClr val="black">
                    <a:tint val="75000"/>
                  </a:prstClr>
                </a:solidFill>
              </a:rPr>
              <a:pPr/>
              <a:t>2012/3/22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034EC32-BE69-4950-9C22-2EA541C83A8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766879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B99C210-31B9-44D3-98CE-3C963BD1B6C5}" type="datetimeFigureOut">
              <a:rPr lang="zh-CN" altLang="en-US" smtClean="0">
                <a:solidFill>
                  <a:prstClr val="black">
                    <a:tint val="75000"/>
                  </a:prstClr>
                </a:solidFill>
              </a:rPr>
              <a:pPr/>
              <a:t>2012/3/22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034EC32-BE69-4950-9C22-2EA541C83A8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036783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17297" y="3645894"/>
            <a:ext cx="7718425" cy="1126865"/>
          </a:xfrm>
        </p:spPr>
        <p:txBody>
          <a:bodyPr anchor="t"/>
          <a:lstStyle>
            <a:lvl1pPr algn="l">
              <a:defRPr sz="37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17297" y="2404767"/>
            <a:ext cx="7718425" cy="1241127"/>
          </a:xfrm>
        </p:spPr>
        <p:txBody>
          <a:bodyPr anchor="b"/>
          <a:lstStyle>
            <a:lvl1pPr marL="0" indent="0">
              <a:buNone/>
              <a:defRPr sz="1800">
                <a:solidFill>
                  <a:schemeClr val="tx1">
                    <a:tint val="75000"/>
                  </a:schemeClr>
                </a:solidFill>
              </a:defRPr>
            </a:lvl1pPr>
            <a:lvl2pPr marL="421538" indent="0">
              <a:buNone/>
              <a:defRPr sz="1700">
                <a:solidFill>
                  <a:schemeClr val="tx1">
                    <a:tint val="75000"/>
                  </a:schemeClr>
                </a:solidFill>
              </a:defRPr>
            </a:lvl2pPr>
            <a:lvl3pPr marL="843077" indent="0">
              <a:buNone/>
              <a:defRPr sz="1500">
                <a:solidFill>
                  <a:schemeClr val="tx1">
                    <a:tint val="75000"/>
                  </a:schemeClr>
                </a:solidFill>
              </a:defRPr>
            </a:lvl3pPr>
            <a:lvl4pPr marL="1264615" indent="0">
              <a:buNone/>
              <a:defRPr sz="1300">
                <a:solidFill>
                  <a:schemeClr val="tx1">
                    <a:tint val="75000"/>
                  </a:schemeClr>
                </a:solidFill>
              </a:defRPr>
            </a:lvl4pPr>
            <a:lvl5pPr marL="1686154" indent="0">
              <a:buNone/>
              <a:defRPr sz="1300">
                <a:solidFill>
                  <a:schemeClr val="tx1">
                    <a:tint val="75000"/>
                  </a:schemeClr>
                </a:solidFill>
              </a:defRPr>
            </a:lvl5pPr>
            <a:lvl6pPr marL="2107692" indent="0">
              <a:buNone/>
              <a:defRPr sz="1300">
                <a:solidFill>
                  <a:schemeClr val="tx1">
                    <a:tint val="75000"/>
                  </a:schemeClr>
                </a:solidFill>
              </a:defRPr>
            </a:lvl6pPr>
            <a:lvl7pPr marL="2529230" indent="0">
              <a:buNone/>
              <a:defRPr sz="1300">
                <a:solidFill>
                  <a:schemeClr val="tx1">
                    <a:tint val="75000"/>
                  </a:schemeClr>
                </a:solidFill>
              </a:defRPr>
            </a:lvl7pPr>
            <a:lvl8pPr marL="2950769" indent="0">
              <a:buNone/>
              <a:defRPr sz="1300">
                <a:solidFill>
                  <a:schemeClr val="tx1">
                    <a:tint val="75000"/>
                  </a:schemeClr>
                </a:solidFill>
              </a:defRPr>
            </a:lvl8pPr>
            <a:lvl9pPr marL="3372307" indent="0">
              <a:buNone/>
              <a:defRPr sz="13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B99C210-31B9-44D3-98CE-3C963BD1B6C5}" type="datetimeFigureOut">
              <a:rPr lang="zh-CN" altLang="en-US" smtClean="0">
                <a:solidFill>
                  <a:prstClr val="black">
                    <a:tint val="75000"/>
                  </a:prstClr>
                </a:solidFill>
              </a:rPr>
              <a:pPr/>
              <a:t>2012/3/22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034EC32-BE69-4950-9C22-2EA541C83A8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858618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4025" y="1323870"/>
            <a:ext cx="4010554" cy="3744396"/>
          </a:xfrm>
        </p:spPr>
        <p:txBody>
          <a:bodyPr/>
          <a:lstStyle>
            <a:lvl1pPr>
              <a:defRPr sz="2600"/>
            </a:lvl1pPr>
            <a:lvl2pPr>
              <a:defRPr sz="2200"/>
            </a:lvl2pPr>
            <a:lvl3pPr>
              <a:defRPr sz="18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15921" y="1323870"/>
            <a:ext cx="4010554" cy="3744396"/>
          </a:xfrm>
        </p:spPr>
        <p:txBody>
          <a:bodyPr/>
          <a:lstStyle>
            <a:lvl1pPr>
              <a:defRPr sz="2600"/>
            </a:lvl1pPr>
            <a:lvl2pPr>
              <a:defRPr sz="2200"/>
            </a:lvl2pPr>
            <a:lvl3pPr>
              <a:defRPr sz="18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B99C210-31B9-44D3-98CE-3C963BD1B6C5}" type="datetimeFigureOut">
              <a:rPr lang="zh-CN" altLang="en-US" smtClean="0">
                <a:solidFill>
                  <a:prstClr val="black">
                    <a:tint val="75000"/>
                  </a:prstClr>
                </a:solidFill>
              </a:rPr>
              <a:pPr/>
              <a:t>2012/3/22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034EC32-BE69-4950-9C22-2EA541C83A8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977733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4025" y="1270022"/>
            <a:ext cx="4012131" cy="529285"/>
          </a:xfrm>
        </p:spPr>
        <p:txBody>
          <a:bodyPr anchor="b"/>
          <a:lstStyle>
            <a:lvl1pPr marL="0" indent="0">
              <a:buNone/>
              <a:defRPr sz="2200" b="1"/>
            </a:lvl1pPr>
            <a:lvl2pPr marL="421538" indent="0">
              <a:buNone/>
              <a:defRPr sz="1800" b="1"/>
            </a:lvl2pPr>
            <a:lvl3pPr marL="843077" indent="0">
              <a:buNone/>
              <a:defRPr sz="1700" b="1"/>
            </a:lvl3pPr>
            <a:lvl4pPr marL="1264615" indent="0">
              <a:buNone/>
              <a:defRPr sz="1500" b="1"/>
            </a:lvl4pPr>
            <a:lvl5pPr marL="1686154" indent="0">
              <a:buNone/>
              <a:defRPr sz="1500" b="1"/>
            </a:lvl5pPr>
            <a:lvl6pPr marL="2107692" indent="0">
              <a:buNone/>
              <a:defRPr sz="1500" b="1"/>
            </a:lvl6pPr>
            <a:lvl7pPr marL="2529230" indent="0">
              <a:buNone/>
              <a:defRPr sz="1500" b="1"/>
            </a:lvl7pPr>
            <a:lvl8pPr marL="2950769" indent="0">
              <a:buNone/>
              <a:defRPr sz="1500" b="1"/>
            </a:lvl8pPr>
            <a:lvl9pPr marL="3372307" indent="0">
              <a:buNone/>
              <a:defRPr sz="1500" b="1"/>
            </a:lvl9pPr>
          </a:lstStyle>
          <a:p>
            <a:pPr lvl="0"/>
            <a:r>
              <a:rPr lang="zh-CN" altLang="en-US" smtClean="0"/>
              <a:t>单击此处编辑母版文本样式</a:t>
            </a:r>
          </a:p>
        </p:txBody>
      </p:sp>
      <p:sp>
        <p:nvSpPr>
          <p:cNvPr id="4" name="内容占位符 3"/>
          <p:cNvSpPr>
            <a:spLocks noGrp="1"/>
          </p:cNvSpPr>
          <p:nvPr>
            <p:ph sz="half" idx="2"/>
          </p:nvPr>
        </p:nvSpPr>
        <p:spPr>
          <a:xfrm>
            <a:off x="454025" y="1799306"/>
            <a:ext cx="4012131" cy="3268959"/>
          </a:xfrm>
        </p:spPr>
        <p:txBody>
          <a:bodyPr/>
          <a:lstStyle>
            <a:lvl1pPr>
              <a:defRPr sz="2200"/>
            </a:lvl1pPr>
            <a:lvl2pPr>
              <a:defRPr sz="1800"/>
            </a:lvl2pPr>
            <a:lvl3pPr>
              <a:defRPr sz="17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12768" y="1270022"/>
            <a:ext cx="4013707" cy="529285"/>
          </a:xfrm>
        </p:spPr>
        <p:txBody>
          <a:bodyPr anchor="b"/>
          <a:lstStyle>
            <a:lvl1pPr marL="0" indent="0">
              <a:buNone/>
              <a:defRPr sz="2200" b="1"/>
            </a:lvl1pPr>
            <a:lvl2pPr marL="421538" indent="0">
              <a:buNone/>
              <a:defRPr sz="1800" b="1"/>
            </a:lvl2pPr>
            <a:lvl3pPr marL="843077" indent="0">
              <a:buNone/>
              <a:defRPr sz="1700" b="1"/>
            </a:lvl3pPr>
            <a:lvl4pPr marL="1264615" indent="0">
              <a:buNone/>
              <a:defRPr sz="1500" b="1"/>
            </a:lvl4pPr>
            <a:lvl5pPr marL="1686154" indent="0">
              <a:buNone/>
              <a:defRPr sz="1500" b="1"/>
            </a:lvl5pPr>
            <a:lvl6pPr marL="2107692" indent="0">
              <a:buNone/>
              <a:defRPr sz="1500" b="1"/>
            </a:lvl6pPr>
            <a:lvl7pPr marL="2529230" indent="0">
              <a:buNone/>
              <a:defRPr sz="1500" b="1"/>
            </a:lvl7pPr>
            <a:lvl8pPr marL="2950769" indent="0">
              <a:buNone/>
              <a:defRPr sz="1500" b="1"/>
            </a:lvl8pPr>
            <a:lvl9pPr marL="3372307" indent="0">
              <a:buNone/>
              <a:defRPr sz="1500" b="1"/>
            </a:lvl9pPr>
          </a:lstStyle>
          <a:p>
            <a:pPr lvl="0"/>
            <a:r>
              <a:rPr lang="zh-CN" altLang="en-US" smtClean="0"/>
              <a:t>单击此处编辑母版文本样式</a:t>
            </a:r>
          </a:p>
        </p:txBody>
      </p:sp>
      <p:sp>
        <p:nvSpPr>
          <p:cNvPr id="6" name="内容占位符 5"/>
          <p:cNvSpPr>
            <a:spLocks noGrp="1"/>
          </p:cNvSpPr>
          <p:nvPr>
            <p:ph sz="quarter" idx="4"/>
          </p:nvPr>
        </p:nvSpPr>
        <p:spPr>
          <a:xfrm>
            <a:off x="4612768" y="1799306"/>
            <a:ext cx="4013707" cy="3268959"/>
          </a:xfrm>
        </p:spPr>
        <p:txBody>
          <a:bodyPr/>
          <a:lstStyle>
            <a:lvl1pPr>
              <a:defRPr sz="2200"/>
            </a:lvl1pPr>
            <a:lvl2pPr>
              <a:defRPr sz="1800"/>
            </a:lvl2pPr>
            <a:lvl3pPr>
              <a:defRPr sz="17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B99C210-31B9-44D3-98CE-3C963BD1B6C5}" type="datetimeFigureOut">
              <a:rPr lang="zh-CN" altLang="en-US" smtClean="0">
                <a:solidFill>
                  <a:prstClr val="black">
                    <a:tint val="75000"/>
                  </a:prstClr>
                </a:solidFill>
              </a:rPr>
              <a:pPr/>
              <a:t>2012/3/22</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4034EC32-BE69-4950-9C22-2EA541C83A8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64960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4025" y="1270026"/>
            <a:ext cx="4012131" cy="529285"/>
          </a:xfrm>
        </p:spPr>
        <p:txBody>
          <a:bodyPr anchor="b"/>
          <a:lstStyle>
            <a:lvl1pPr marL="0" indent="0">
              <a:buNone/>
              <a:defRPr sz="2200" b="1"/>
            </a:lvl1pPr>
            <a:lvl2pPr marL="421385" indent="0">
              <a:buNone/>
              <a:defRPr sz="1800" b="1"/>
            </a:lvl2pPr>
            <a:lvl3pPr marL="842771" indent="0">
              <a:buNone/>
              <a:defRPr sz="1700" b="1"/>
            </a:lvl3pPr>
            <a:lvl4pPr marL="1264155" indent="0">
              <a:buNone/>
              <a:defRPr sz="1500" b="1"/>
            </a:lvl4pPr>
            <a:lvl5pPr marL="1685540" indent="0">
              <a:buNone/>
              <a:defRPr sz="1500" b="1"/>
            </a:lvl5pPr>
            <a:lvl6pPr marL="2106925" indent="0">
              <a:buNone/>
              <a:defRPr sz="1500" b="1"/>
            </a:lvl6pPr>
            <a:lvl7pPr marL="2528310" indent="0">
              <a:buNone/>
              <a:defRPr sz="1500" b="1"/>
            </a:lvl7pPr>
            <a:lvl8pPr marL="2949695" indent="0">
              <a:buNone/>
              <a:defRPr sz="1500" b="1"/>
            </a:lvl8pPr>
            <a:lvl9pPr marL="3371079" indent="0">
              <a:buNone/>
              <a:defRPr sz="1500" b="1"/>
            </a:lvl9pPr>
          </a:lstStyle>
          <a:p>
            <a:pPr lvl="0"/>
            <a:r>
              <a:rPr lang="zh-CN" altLang="en-US" smtClean="0"/>
              <a:t>单击此处编辑母版文本样式</a:t>
            </a:r>
          </a:p>
        </p:txBody>
      </p:sp>
      <p:sp>
        <p:nvSpPr>
          <p:cNvPr id="4" name="内容占位符 3"/>
          <p:cNvSpPr>
            <a:spLocks noGrp="1"/>
          </p:cNvSpPr>
          <p:nvPr>
            <p:ph sz="half" idx="2"/>
          </p:nvPr>
        </p:nvSpPr>
        <p:spPr>
          <a:xfrm>
            <a:off x="454025" y="1799306"/>
            <a:ext cx="4012131" cy="3268959"/>
          </a:xfrm>
        </p:spPr>
        <p:txBody>
          <a:bodyPr/>
          <a:lstStyle>
            <a:lvl1pPr>
              <a:defRPr sz="2200"/>
            </a:lvl1pPr>
            <a:lvl2pPr>
              <a:defRPr sz="1800"/>
            </a:lvl2pPr>
            <a:lvl3pPr>
              <a:defRPr sz="17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12772" y="1270026"/>
            <a:ext cx="4013707" cy="529285"/>
          </a:xfrm>
        </p:spPr>
        <p:txBody>
          <a:bodyPr anchor="b"/>
          <a:lstStyle>
            <a:lvl1pPr marL="0" indent="0">
              <a:buNone/>
              <a:defRPr sz="2200" b="1"/>
            </a:lvl1pPr>
            <a:lvl2pPr marL="421385" indent="0">
              <a:buNone/>
              <a:defRPr sz="1800" b="1"/>
            </a:lvl2pPr>
            <a:lvl3pPr marL="842771" indent="0">
              <a:buNone/>
              <a:defRPr sz="1700" b="1"/>
            </a:lvl3pPr>
            <a:lvl4pPr marL="1264155" indent="0">
              <a:buNone/>
              <a:defRPr sz="1500" b="1"/>
            </a:lvl4pPr>
            <a:lvl5pPr marL="1685540" indent="0">
              <a:buNone/>
              <a:defRPr sz="1500" b="1"/>
            </a:lvl5pPr>
            <a:lvl6pPr marL="2106925" indent="0">
              <a:buNone/>
              <a:defRPr sz="1500" b="1"/>
            </a:lvl6pPr>
            <a:lvl7pPr marL="2528310" indent="0">
              <a:buNone/>
              <a:defRPr sz="1500" b="1"/>
            </a:lvl7pPr>
            <a:lvl8pPr marL="2949695" indent="0">
              <a:buNone/>
              <a:defRPr sz="1500" b="1"/>
            </a:lvl8pPr>
            <a:lvl9pPr marL="3371079" indent="0">
              <a:buNone/>
              <a:defRPr sz="1500" b="1"/>
            </a:lvl9pPr>
          </a:lstStyle>
          <a:p>
            <a:pPr lvl="0"/>
            <a:r>
              <a:rPr lang="zh-CN" altLang="en-US" smtClean="0"/>
              <a:t>单击此处编辑母版文本样式</a:t>
            </a:r>
          </a:p>
        </p:txBody>
      </p:sp>
      <p:sp>
        <p:nvSpPr>
          <p:cNvPr id="6" name="内容占位符 5"/>
          <p:cNvSpPr>
            <a:spLocks noGrp="1"/>
          </p:cNvSpPr>
          <p:nvPr>
            <p:ph sz="quarter" idx="4"/>
          </p:nvPr>
        </p:nvSpPr>
        <p:spPr>
          <a:xfrm>
            <a:off x="4612772" y="1799306"/>
            <a:ext cx="4013707" cy="3268959"/>
          </a:xfrm>
        </p:spPr>
        <p:txBody>
          <a:bodyPr/>
          <a:lstStyle>
            <a:lvl1pPr>
              <a:defRPr sz="2200"/>
            </a:lvl1pPr>
            <a:lvl2pPr>
              <a:defRPr sz="1800"/>
            </a:lvl2pPr>
            <a:lvl3pPr>
              <a:defRPr sz="17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D41FE30-A627-4221-97E3-0803A6C92F0A}" type="datetimeFigureOut">
              <a:rPr lang="zh-CN" altLang="en-US" smtClean="0"/>
              <a:t>2012/3/22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C3BF11E-7660-41C3-88B3-89A994EE1468}" type="slidenum">
              <a:rPr lang="zh-CN" altLang="en-US" smtClean="0"/>
              <a:t>‹#›</a:t>
            </a:fld>
            <a:endParaRPr lang="zh-CN" altLang="en-US"/>
          </a:p>
        </p:txBody>
      </p:sp>
    </p:spTree>
    <p:extLst>
      <p:ext uri="{BB962C8B-B14F-4D97-AF65-F5344CB8AC3E}">
        <p14:creationId xmlns:p14="http://schemas.microsoft.com/office/powerpoint/2010/main" val="12908563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B99C210-31B9-44D3-98CE-3C963BD1B6C5}" type="datetimeFigureOut">
              <a:rPr lang="zh-CN" altLang="en-US" smtClean="0">
                <a:solidFill>
                  <a:prstClr val="black">
                    <a:tint val="75000"/>
                  </a:prstClr>
                </a:solidFill>
              </a:rPr>
              <a:pPr/>
              <a:t>2012/3/22</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4034EC32-BE69-4950-9C22-2EA541C83A8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717613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B99C210-31B9-44D3-98CE-3C963BD1B6C5}" type="datetimeFigureOut">
              <a:rPr lang="zh-CN" altLang="en-US" smtClean="0">
                <a:solidFill>
                  <a:prstClr val="black">
                    <a:tint val="75000"/>
                  </a:prstClr>
                </a:solidFill>
              </a:rPr>
              <a:pPr/>
              <a:t>2012/3/22</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4034EC32-BE69-4950-9C22-2EA541C83A8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840681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4025" y="225898"/>
            <a:ext cx="2987422" cy="961381"/>
          </a:xfrm>
        </p:spPr>
        <p:txBody>
          <a:bodyPr anchor="b"/>
          <a:lstStyle>
            <a:lvl1pPr algn="l">
              <a:defRPr sz="18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50223" y="225899"/>
            <a:ext cx="5076252" cy="4842367"/>
          </a:xfrm>
        </p:spPr>
        <p:txBody>
          <a:bodyPr/>
          <a:lstStyle>
            <a:lvl1pPr>
              <a:defRPr sz="3000"/>
            </a:lvl1pPr>
            <a:lvl2pPr>
              <a:defRPr sz="2600"/>
            </a:lvl2pPr>
            <a:lvl3pPr>
              <a:defRPr sz="22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4025" y="1187280"/>
            <a:ext cx="2987422" cy="3880986"/>
          </a:xfrm>
        </p:spPr>
        <p:txBody>
          <a:bodyPr/>
          <a:lstStyle>
            <a:lvl1pPr marL="0" indent="0">
              <a:buNone/>
              <a:defRPr sz="1300"/>
            </a:lvl1pPr>
            <a:lvl2pPr marL="421538" indent="0">
              <a:buNone/>
              <a:defRPr sz="1100"/>
            </a:lvl2pPr>
            <a:lvl3pPr marL="843077" indent="0">
              <a:buNone/>
              <a:defRPr sz="900"/>
            </a:lvl3pPr>
            <a:lvl4pPr marL="1264615" indent="0">
              <a:buNone/>
              <a:defRPr sz="800"/>
            </a:lvl4pPr>
            <a:lvl5pPr marL="1686154" indent="0">
              <a:buNone/>
              <a:defRPr sz="800"/>
            </a:lvl5pPr>
            <a:lvl6pPr marL="2107692" indent="0">
              <a:buNone/>
              <a:defRPr sz="800"/>
            </a:lvl6pPr>
            <a:lvl7pPr marL="2529230" indent="0">
              <a:buNone/>
              <a:defRPr sz="800"/>
            </a:lvl7pPr>
            <a:lvl8pPr marL="2950769" indent="0">
              <a:buNone/>
              <a:defRPr sz="800"/>
            </a:lvl8pPr>
            <a:lvl9pPr marL="3372307" indent="0">
              <a:buNone/>
              <a:defRPr sz="8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B99C210-31B9-44D3-98CE-3C963BD1B6C5}" type="datetimeFigureOut">
              <a:rPr lang="zh-CN" altLang="en-US" smtClean="0">
                <a:solidFill>
                  <a:prstClr val="black">
                    <a:tint val="75000"/>
                  </a:prstClr>
                </a:solidFill>
              </a:rPr>
              <a:pPr/>
              <a:t>2012/3/22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034EC32-BE69-4950-9C22-2EA541C83A8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586283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79842" y="3971607"/>
            <a:ext cx="5448300" cy="468871"/>
          </a:xfrm>
        </p:spPr>
        <p:txBody>
          <a:bodyPr anchor="b"/>
          <a:lstStyle>
            <a:lvl1pPr algn="l">
              <a:defRPr sz="18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79842" y="506958"/>
            <a:ext cx="5448300" cy="3404235"/>
          </a:xfrm>
        </p:spPr>
        <p:txBody>
          <a:bodyPr/>
          <a:lstStyle>
            <a:lvl1pPr marL="0" indent="0">
              <a:buNone/>
              <a:defRPr sz="3000"/>
            </a:lvl1pPr>
            <a:lvl2pPr marL="421538" indent="0">
              <a:buNone/>
              <a:defRPr sz="2600"/>
            </a:lvl2pPr>
            <a:lvl3pPr marL="843077" indent="0">
              <a:buNone/>
              <a:defRPr sz="2200"/>
            </a:lvl3pPr>
            <a:lvl4pPr marL="1264615" indent="0">
              <a:buNone/>
              <a:defRPr sz="1800"/>
            </a:lvl4pPr>
            <a:lvl5pPr marL="1686154" indent="0">
              <a:buNone/>
              <a:defRPr sz="1800"/>
            </a:lvl5pPr>
            <a:lvl6pPr marL="2107692" indent="0">
              <a:buNone/>
              <a:defRPr sz="1800"/>
            </a:lvl6pPr>
            <a:lvl7pPr marL="2529230" indent="0">
              <a:buNone/>
              <a:defRPr sz="1800"/>
            </a:lvl7pPr>
            <a:lvl8pPr marL="2950769" indent="0">
              <a:buNone/>
              <a:defRPr sz="1800"/>
            </a:lvl8pPr>
            <a:lvl9pPr marL="3372307" indent="0">
              <a:buNone/>
              <a:defRPr sz="1800"/>
            </a:lvl9pPr>
          </a:lstStyle>
          <a:p>
            <a:endParaRPr lang="zh-CN" altLang="en-US"/>
          </a:p>
        </p:txBody>
      </p:sp>
      <p:sp>
        <p:nvSpPr>
          <p:cNvPr id="4" name="文本占位符 3"/>
          <p:cNvSpPr>
            <a:spLocks noGrp="1"/>
          </p:cNvSpPr>
          <p:nvPr>
            <p:ph type="body" sz="half" idx="2"/>
          </p:nvPr>
        </p:nvSpPr>
        <p:spPr>
          <a:xfrm>
            <a:off x="1779842" y="4440478"/>
            <a:ext cx="5448300" cy="665874"/>
          </a:xfrm>
        </p:spPr>
        <p:txBody>
          <a:bodyPr/>
          <a:lstStyle>
            <a:lvl1pPr marL="0" indent="0">
              <a:buNone/>
              <a:defRPr sz="1300"/>
            </a:lvl1pPr>
            <a:lvl2pPr marL="421538" indent="0">
              <a:buNone/>
              <a:defRPr sz="1100"/>
            </a:lvl2pPr>
            <a:lvl3pPr marL="843077" indent="0">
              <a:buNone/>
              <a:defRPr sz="900"/>
            </a:lvl3pPr>
            <a:lvl4pPr marL="1264615" indent="0">
              <a:buNone/>
              <a:defRPr sz="800"/>
            </a:lvl4pPr>
            <a:lvl5pPr marL="1686154" indent="0">
              <a:buNone/>
              <a:defRPr sz="800"/>
            </a:lvl5pPr>
            <a:lvl6pPr marL="2107692" indent="0">
              <a:buNone/>
              <a:defRPr sz="800"/>
            </a:lvl6pPr>
            <a:lvl7pPr marL="2529230" indent="0">
              <a:buNone/>
              <a:defRPr sz="800"/>
            </a:lvl7pPr>
            <a:lvl8pPr marL="2950769" indent="0">
              <a:buNone/>
              <a:defRPr sz="800"/>
            </a:lvl8pPr>
            <a:lvl9pPr marL="3372307" indent="0">
              <a:buNone/>
              <a:defRPr sz="8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B99C210-31B9-44D3-98CE-3C963BD1B6C5}" type="datetimeFigureOut">
              <a:rPr lang="zh-CN" altLang="en-US" smtClean="0">
                <a:solidFill>
                  <a:prstClr val="black">
                    <a:tint val="75000"/>
                  </a:prstClr>
                </a:solidFill>
              </a:rPr>
              <a:pPr/>
              <a:t>2012/3/22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034EC32-BE69-4950-9C22-2EA541C83A8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758248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B99C210-31B9-44D3-98CE-3C963BD1B6C5}" type="datetimeFigureOut">
              <a:rPr lang="zh-CN" altLang="en-US" smtClean="0">
                <a:solidFill>
                  <a:prstClr val="black">
                    <a:tint val="75000"/>
                  </a:prstClr>
                </a:solidFill>
              </a:rPr>
              <a:pPr/>
              <a:t>2012/3/22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034EC32-BE69-4950-9C22-2EA541C83A8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87953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83362" y="227213"/>
            <a:ext cx="2043113" cy="484105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4025" y="227213"/>
            <a:ext cx="5977996" cy="484105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B99C210-31B9-44D3-98CE-3C963BD1B6C5}" type="datetimeFigureOut">
              <a:rPr lang="zh-CN" altLang="en-US" smtClean="0">
                <a:solidFill>
                  <a:prstClr val="black">
                    <a:tint val="75000"/>
                  </a:prstClr>
                </a:solidFill>
              </a:rPr>
              <a:pPr/>
              <a:t>2012/3/22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034EC32-BE69-4950-9C22-2EA541C83A8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950891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1038" y="1762864"/>
            <a:ext cx="7718425" cy="1216673"/>
          </a:xfrm>
        </p:spPr>
        <p:txBody>
          <a:bodyPr/>
          <a:lstStyle>
            <a:lvl1pPr>
              <a:defRPr/>
            </a:lvl1pPr>
          </a:lstStyle>
          <a:p>
            <a:pPr lvl="0"/>
            <a:r>
              <a:rPr lang="zh-CN" altLang="en-US" noProof="0" smtClean="0"/>
              <a:t>单击此处编辑母版标题样式</a:t>
            </a:r>
          </a:p>
        </p:txBody>
      </p:sp>
      <p:sp>
        <p:nvSpPr>
          <p:cNvPr id="2051" name="Rectangle 3"/>
          <p:cNvSpPr>
            <a:spLocks noGrp="1" noChangeArrowheads="1"/>
          </p:cNvSpPr>
          <p:nvPr>
            <p:ph type="subTitle" idx="1"/>
          </p:nvPr>
        </p:nvSpPr>
        <p:spPr>
          <a:xfrm>
            <a:off x="1362075" y="3215870"/>
            <a:ext cx="6356350" cy="1449504"/>
          </a:xfrm>
        </p:spPr>
        <p:txBody>
          <a:bodyPr/>
          <a:lstStyle>
            <a:lvl1pPr marL="0" indent="0" algn="ctr">
              <a:buFontTx/>
              <a:buNone/>
              <a:defRPr/>
            </a:lvl1pPr>
          </a:lstStyle>
          <a:p>
            <a:pPr lvl="0"/>
            <a:r>
              <a:rPr lang="zh-CN" altLang="en-US" noProof="0" smtClean="0"/>
              <a:t>单击此处编辑母版副标题样式</a:t>
            </a:r>
          </a:p>
        </p:txBody>
      </p:sp>
      <p:sp>
        <p:nvSpPr>
          <p:cNvPr id="4" name="Rectangle 4"/>
          <p:cNvSpPr>
            <a:spLocks noGrp="1" noChangeArrowheads="1"/>
          </p:cNvSpPr>
          <p:nvPr>
            <p:ph type="dt" sz="half" idx="10"/>
          </p:nvPr>
        </p:nvSpPr>
        <p:spPr>
          <a:xfrm>
            <a:off x="454025" y="5167798"/>
            <a:ext cx="2118783" cy="393888"/>
          </a:xfrm>
          <a:extLst>
            <a:ext uri="{FAA26D3D-D897-4be2-8F04-BA451C77F1D7}">
              <ma14:placeholderFlag xmlns="" xmlns:ma14="http://schemas.microsoft.com/office/mac/drawingml/2011/main" val="1"/>
            </a:ext>
          </a:extLst>
        </p:spPr>
        <p:txBody>
          <a:bodyPr/>
          <a:lstStyle>
            <a:lvl1pPr>
              <a:defRPr/>
            </a:lvl1pPr>
          </a:lstStyle>
          <a:p>
            <a:pPr>
              <a:defRPr/>
            </a:pPr>
            <a:endParaRPr lang="zh-CN" altLang="en-US">
              <a:solidFill>
                <a:srgbClr val="000000"/>
              </a:solidFill>
            </a:endParaRPr>
          </a:p>
        </p:txBody>
      </p:sp>
      <p:sp>
        <p:nvSpPr>
          <p:cNvPr id="5" name="Rectangle 5"/>
          <p:cNvSpPr>
            <a:spLocks noGrp="1" noChangeArrowheads="1"/>
          </p:cNvSpPr>
          <p:nvPr>
            <p:ph type="ftr" sz="quarter" idx="11"/>
          </p:nvPr>
        </p:nvSpPr>
        <p:spPr>
          <a:xfrm>
            <a:off x="3102504" y="5167798"/>
            <a:ext cx="2875492" cy="393888"/>
          </a:xfrm>
          <a:extLst>
            <a:ext uri="{FAA26D3D-D897-4be2-8F04-BA451C77F1D7}">
              <ma14:placeholderFlag xmlns="" xmlns:ma14="http://schemas.microsoft.com/office/mac/drawingml/2011/main" val="1"/>
            </a:ext>
          </a:extLst>
        </p:spPr>
        <p:txBody>
          <a:bodyPr/>
          <a:lstStyle>
            <a:lvl1pPr>
              <a:defRPr/>
            </a:lvl1pPr>
          </a:lstStyle>
          <a:p>
            <a:pPr>
              <a:defRPr/>
            </a:pPr>
            <a:endParaRPr lang="zh-CN" altLang="en-US">
              <a:solidFill>
                <a:srgbClr val="000000"/>
              </a:solidFill>
            </a:endParaRPr>
          </a:p>
        </p:txBody>
      </p:sp>
      <p:sp>
        <p:nvSpPr>
          <p:cNvPr id="6" name="Rectangle 6"/>
          <p:cNvSpPr>
            <a:spLocks noGrp="1" noChangeArrowheads="1"/>
          </p:cNvSpPr>
          <p:nvPr>
            <p:ph type="sldNum" sz="quarter" idx="12"/>
          </p:nvPr>
        </p:nvSpPr>
        <p:spPr>
          <a:xfrm>
            <a:off x="6507692" y="5167798"/>
            <a:ext cx="2118783" cy="393888"/>
          </a:xfrm>
          <a:extLst>
            <a:ext uri="{FAA26D3D-D897-4be2-8F04-BA451C77F1D7}">
              <ma14:placeholderFlag xmlns="" xmlns:ma14="http://schemas.microsoft.com/office/mac/drawingml/2011/main" val="1"/>
            </a:ext>
          </a:extLst>
        </p:spPr>
        <p:txBody>
          <a:bodyPr/>
          <a:lstStyle>
            <a:lvl1pPr>
              <a:defRPr/>
            </a:lvl1pPr>
          </a:lstStyle>
          <a:p>
            <a:fld id="{2E89780E-A028-4F9D-89D6-9D7A8B55F7F5}"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896597368"/>
      </p:ext>
    </p:extLst>
  </p:cSld>
  <p:clrMapOvr>
    <a:masterClrMapping/>
  </p:clrMapOvr>
  <p:transition spd="slow">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fld id="{F416CFD2-F124-4886-85D5-82BB099AFC32}"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26282647"/>
      </p:ext>
    </p:extLst>
  </p:cSld>
  <p:clrMapOvr>
    <a:masterClrMapping/>
  </p:clrMapOvr>
  <p:transition spd="slow">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17297" y="3646520"/>
            <a:ext cx="7718425" cy="1125641"/>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17297" y="2405337"/>
            <a:ext cx="7718425" cy="124118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fld id="{48CE362A-2886-4048-B8A2-744C22A6A62F}"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822650376"/>
      </p:ext>
    </p:extLst>
  </p:cSld>
  <p:clrMapOvr>
    <a:masterClrMapping/>
  </p:clrMapOvr>
  <p:transition spd="slow">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4025" y="1323461"/>
            <a:ext cx="4010554" cy="374455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15921" y="1323461"/>
            <a:ext cx="4010554" cy="374455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a:ln/>
        </p:spPr>
        <p:txBody>
          <a:bodyPr/>
          <a:lstStyle>
            <a:lvl1pPr>
              <a:defRPr/>
            </a:lvl1pPr>
          </a:lstStyle>
          <a:p>
            <a:fld id="{1E0D62E4-CFB1-4AD6-8051-3093A2F80EA5}"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103479155"/>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D41FE30-A627-4221-97E3-0803A6C92F0A}" type="datetimeFigureOut">
              <a:rPr lang="zh-CN" altLang="en-US" smtClean="0"/>
              <a:t>2012/3/22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C3BF11E-7660-41C3-88B3-89A994EE1468}" type="slidenum">
              <a:rPr lang="zh-CN" altLang="en-US" smtClean="0"/>
              <a:t>‹#›</a:t>
            </a:fld>
            <a:endParaRPr lang="zh-CN" altLang="en-US"/>
          </a:p>
        </p:txBody>
      </p:sp>
    </p:spTree>
    <p:extLst>
      <p:ext uri="{BB962C8B-B14F-4D97-AF65-F5344CB8AC3E}">
        <p14:creationId xmlns:p14="http://schemas.microsoft.com/office/powerpoint/2010/main" val="36413653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4025" y="1269192"/>
            <a:ext cx="4012131" cy="5304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4025" y="1799627"/>
            <a:ext cx="4012131" cy="32683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12768" y="1269192"/>
            <a:ext cx="4013707" cy="5304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12768" y="1799627"/>
            <a:ext cx="4013707" cy="32683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7"/>
          <p:cNvSpPr>
            <a:spLocks noGrp="1" noChangeArrowheads="1"/>
          </p:cNvSpPr>
          <p:nvPr>
            <p:ph type="sldNum" sz="quarter" idx="12"/>
          </p:nvPr>
        </p:nvSpPr>
        <p:spPr>
          <a:ln/>
        </p:spPr>
        <p:txBody>
          <a:bodyPr/>
          <a:lstStyle>
            <a:lvl1pPr>
              <a:defRPr/>
            </a:lvl1pPr>
          </a:lstStyle>
          <a:p>
            <a:fld id="{1C2DFF41-8DD7-46A5-8D52-C24D094D4422}"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48250172"/>
      </p:ext>
    </p:extLst>
  </p:cSld>
  <p:clrMapOvr>
    <a:masterClrMapping/>
  </p:clrMapOvr>
  <p:transition spd="slow">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sldNum" sz="quarter" idx="12"/>
          </p:nvPr>
        </p:nvSpPr>
        <p:spPr>
          <a:ln/>
        </p:spPr>
        <p:txBody>
          <a:bodyPr/>
          <a:lstStyle>
            <a:lvl1pPr>
              <a:defRPr/>
            </a:lvl1pPr>
          </a:lstStyle>
          <a:p>
            <a:fld id="{6426D425-53C1-4FA2-91DD-3F64571F4737}"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727785471"/>
      </p:ext>
    </p:extLst>
  </p:cSld>
  <p:clrMapOvr>
    <a:masterClrMapping/>
  </p:clrMapOvr>
  <p:transition spd="slow">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7"/>
          <p:cNvSpPr>
            <a:spLocks noGrp="1" noChangeArrowheads="1"/>
          </p:cNvSpPr>
          <p:nvPr>
            <p:ph type="sldNum" sz="quarter" idx="12"/>
          </p:nvPr>
        </p:nvSpPr>
        <p:spPr>
          <a:ln/>
        </p:spPr>
        <p:txBody>
          <a:bodyPr/>
          <a:lstStyle>
            <a:lvl1pPr>
              <a:defRPr/>
            </a:lvl1pPr>
          </a:lstStyle>
          <a:p>
            <a:fld id="{B0534FDD-F086-4DDE-83C4-4651C6088602}"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726838152"/>
      </p:ext>
    </p:extLst>
  </p:cSld>
  <p:clrMapOvr>
    <a:masterClrMapping/>
  </p:clrMapOvr>
  <p:transition spd="slow">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4025" y="225830"/>
            <a:ext cx="2987422" cy="961084"/>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50223" y="225830"/>
            <a:ext cx="5076252" cy="48421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454025" y="1186913"/>
            <a:ext cx="2987422" cy="388110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a:ln/>
        </p:spPr>
        <p:txBody>
          <a:bodyPr/>
          <a:lstStyle>
            <a:lvl1pPr>
              <a:defRPr/>
            </a:lvl1pPr>
          </a:lstStyle>
          <a:p>
            <a:fld id="{0EED127B-AB59-44D2-AFC6-C818F13EA846}"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854967072"/>
      </p:ext>
    </p:extLst>
  </p:cSld>
  <p:clrMapOvr>
    <a:masterClrMapping/>
  </p:clrMapOvr>
  <p:transition spd="slow">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79842" y="3972133"/>
            <a:ext cx="5448300" cy="469163"/>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79842" y="507677"/>
            <a:ext cx="5448300" cy="34031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79842" y="4441296"/>
            <a:ext cx="5448300" cy="66523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a:ln/>
        </p:spPr>
        <p:txBody>
          <a:bodyPr/>
          <a:lstStyle>
            <a:lvl1pPr>
              <a:defRPr/>
            </a:lvl1pPr>
          </a:lstStyle>
          <a:p>
            <a:fld id="{36D569D0-1C5D-424A-BEDE-75C04309A9B7}"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069693658"/>
      </p:ext>
    </p:extLst>
  </p:cSld>
  <p:clrMapOvr>
    <a:masterClrMapping/>
  </p:clrMapOvr>
  <p:transition spd="slow">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fld id="{913BF0AF-7DB8-4700-B246-84C6A7A74E6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136076063"/>
      </p:ext>
    </p:extLst>
  </p:cSld>
  <p:clrMapOvr>
    <a:masterClrMapping/>
  </p:clrMapOvr>
  <p:transition spd="slow">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83362" y="227579"/>
            <a:ext cx="2043113" cy="4840435"/>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454025" y="227579"/>
            <a:ext cx="5977996" cy="4840435"/>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fld id="{60EF251C-C961-404F-8852-71E8092F57A7}"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002068556"/>
      </p:ext>
    </p:extLst>
  </p:cSld>
  <p:clrMapOvr>
    <a:masterClrMapping/>
  </p:clrMapOvr>
  <p:transition spd="slow">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1038" y="1762864"/>
            <a:ext cx="7718425" cy="1216673"/>
          </a:xfrm>
        </p:spPr>
        <p:txBody>
          <a:bodyPr/>
          <a:lstStyle>
            <a:lvl1pPr>
              <a:defRPr/>
            </a:lvl1pPr>
          </a:lstStyle>
          <a:p>
            <a:pPr lvl="0"/>
            <a:r>
              <a:rPr lang="zh-CN" altLang="en-US" noProof="0" smtClean="0"/>
              <a:t>单击此处编辑母版标题样式</a:t>
            </a:r>
          </a:p>
        </p:txBody>
      </p:sp>
      <p:sp>
        <p:nvSpPr>
          <p:cNvPr id="4099" name="Rectangle 3"/>
          <p:cNvSpPr>
            <a:spLocks noGrp="1" noChangeArrowheads="1"/>
          </p:cNvSpPr>
          <p:nvPr>
            <p:ph type="subTitle" idx="1"/>
          </p:nvPr>
        </p:nvSpPr>
        <p:spPr>
          <a:xfrm>
            <a:off x="1362075" y="3215870"/>
            <a:ext cx="6356350" cy="1449504"/>
          </a:xfrm>
        </p:spPr>
        <p:txBody>
          <a:bodyPr/>
          <a:lstStyle>
            <a:lvl1pPr marL="0" indent="0" algn="ctr">
              <a:buFontTx/>
              <a:buNone/>
              <a:defRPr/>
            </a:lvl1pPr>
          </a:lstStyle>
          <a:p>
            <a:pPr lvl="0"/>
            <a:r>
              <a:rPr lang="zh-CN" altLang="en-US" noProof="0" smtClean="0"/>
              <a:t>单击此处编辑母版副标题样式</a:t>
            </a:r>
          </a:p>
        </p:txBody>
      </p:sp>
      <p:sp>
        <p:nvSpPr>
          <p:cNvPr id="4" name="Rectangle 4"/>
          <p:cNvSpPr>
            <a:spLocks noGrp="1" noChangeArrowheads="1"/>
          </p:cNvSpPr>
          <p:nvPr>
            <p:ph type="dt" sz="half" idx="10"/>
          </p:nvPr>
        </p:nvSpPr>
        <p:spPr>
          <a:xfrm>
            <a:off x="454025" y="5167798"/>
            <a:ext cx="2118783" cy="393888"/>
          </a:xfrm>
          <a:extLst>
            <a:ext uri="{FAA26D3D-D897-4be2-8F04-BA451C77F1D7}">
              <ma14:placeholderFlag xmlns="" xmlns:ma14="http://schemas.microsoft.com/office/mac/drawingml/2011/main" val="1"/>
            </a:ext>
          </a:extLst>
        </p:spPr>
        <p:txBody>
          <a:bodyPr/>
          <a:lstStyle>
            <a:lvl1pPr>
              <a:defRPr/>
            </a:lvl1pPr>
          </a:lstStyle>
          <a:p>
            <a:pPr>
              <a:defRPr/>
            </a:pPr>
            <a:endParaRPr lang="zh-CN" altLang="en-US">
              <a:solidFill>
                <a:srgbClr val="000000"/>
              </a:solidFill>
            </a:endParaRPr>
          </a:p>
        </p:txBody>
      </p:sp>
      <p:sp>
        <p:nvSpPr>
          <p:cNvPr id="5" name="Rectangle 5"/>
          <p:cNvSpPr>
            <a:spLocks noGrp="1" noChangeArrowheads="1"/>
          </p:cNvSpPr>
          <p:nvPr>
            <p:ph type="ftr" sz="quarter" idx="11"/>
          </p:nvPr>
        </p:nvSpPr>
        <p:spPr>
          <a:xfrm>
            <a:off x="3102504" y="5167798"/>
            <a:ext cx="2875492" cy="393888"/>
          </a:xfrm>
          <a:extLst>
            <a:ext uri="{FAA26D3D-D897-4be2-8F04-BA451C77F1D7}">
              <ma14:placeholderFlag xmlns="" xmlns:ma14="http://schemas.microsoft.com/office/mac/drawingml/2011/main" val="1"/>
            </a:ext>
          </a:extLst>
        </p:spPr>
        <p:txBody>
          <a:bodyPr/>
          <a:lstStyle>
            <a:lvl1pPr>
              <a:defRPr/>
            </a:lvl1pPr>
          </a:lstStyle>
          <a:p>
            <a:pPr>
              <a:defRPr/>
            </a:pPr>
            <a:endParaRPr lang="zh-CN" altLang="en-US">
              <a:solidFill>
                <a:srgbClr val="000000"/>
              </a:solidFill>
            </a:endParaRPr>
          </a:p>
        </p:txBody>
      </p:sp>
      <p:sp>
        <p:nvSpPr>
          <p:cNvPr id="6" name="Rectangle 6"/>
          <p:cNvSpPr>
            <a:spLocks noGrp="1" noChangeArrowheads="1"/>
          </p:cNvSpPr>
          <p:nvPr>
            <p:ph type="sldNum" sz="quarter" idx="12"/>
          </p:nvPr>
        </p:nvSpPr>
        <p:spPr>
          <a:xfrm>
            <a:off x="6507693" y="5167798"/>
            <a:ext cx="2118783" cy="393888"/>
          </a:xfrm>
          <a:extLst>
            <a:ext uri="{FAA26D3D-D897-4be2-8F04-BA451C77F1D7}">
              <ma14:placeholderFlag xmlns="" xmlns:ma14="http://schemas.microsoft.com/office/mac/drawingml/2011/main" val="1"/>
            </a:ext>
          </a:extLst>
        </p:spPr>
        <p:txBody>
          <a:bodyPr/>
          <a:lstStyle>
            <a:lvl1pPr>
              <a:defRPr/>
            </a:lvl1pPr>
          </a:lstStyle>
          <a:p>
            <a:fld id="{AEEF9CF0-5EBB-45C1-A9D9-1AD7D61BB2CF}"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268067136"/>
      </p:ext>
    </p:extLst>
  </p:cSld>
  <p:clrMapOvr>
    <a:masterClrMapping/>
  </p:clrMapOvr>
  <p:transition spd="slow">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fld id="{48BA25AC-2010-462A-9C19-EAA5FAE42499}"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467891233"/>
      </p:ext>
    </p:extLst>
  </p:cSld>
  <p:clrMapOvr>
    <a:masterClrMapping/>
  </p:clrMapOvr>
  <p:transition spd="slow">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17298" y="3646521"/>
            <a:ext cx="7718425" cy="1125641"/>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17298" y="2405337"/>
            <a:ext cx="7718425" cy="124118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fld id="{6B275B0B-0CDF-4A12-85F1-BDDFA8E9313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853329806"/>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41FE30-A627-4221-97E3-0803A6C92F0A}" type="datetimeFigureOut">
              <a:rPr lang="zh-CN" altLang="en-US" smtClean="0"/>
              <a:t>2012/3/22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C3BF11E-7660-41C3-88B3-89A994EE1468}" type="slidenum">
              <a:rPr lang="zh-CN" altLang="en-US" smtClean="0"/>
              <a:t>‹#›</a:t>
            </a:fld>
            <a:endParaRPr lang="zh-CN" altLang="en-US"/>
          </a:p>
        </p:txBody>
      </p:sp>
    </p:spTree>
    <p:extLst>
      <p:ext uri="{BB962C8B-B14F-4D97-AF65-F5344CB8AC3E}">
        <p14:creationId xmlns:p14="http://schemas.microsoft.com/office/powerpoint/2010/main" val="39637542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4025" y="1323462"/>
            <a:ext cx="4010554" cy="374455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15921" y="1323462"/>
            <a:ext cx="4010554" cy="374455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a:ln/>
        </p:spPr>
        <p:txBody>
          <a:bodyPr/>
          <a:lstStyle>
            <a:lvl1pPr>
              <a:defRPr/>
            </a:lvl1pPr>
          </a:lstStyle>
          <a:p>
            <a:fld id="{4ACD9E6C-BFDD-4335-BCCE-D3E047C85FEA}"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632139446"/>
      </p:ext>
    </p:extLst>
  </p:cSld>
  <p:clrMapOvr>
    <a:masterClrMapping/>
  </p:clrMapOvr>
  <p:transition spd="slow">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4025" y="1269192"/>
            <a:ext cx="4012131" cy="5304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4025" y="1799628"/>
            <a:ext cx="4012131" cy="32683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12769" y="1269192"/>
            <a:ext cx="4013707" cy="5304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12769" y="1799628"/>
            <a:ext cx="4013707" cy="32683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7"/>
          <p:cNvSpPr>
            <a:spLocks noGrp="1" noChangeArrowheads="1"/>
          </p:cNvSpPr>
          <p:nvPr>
            <p:ph type="sldNum" sz="quarter" idx="12"/>
          </p:nvPr>
        </p:nvSpPr>
        <p:spPr>
          <a:ln/>
        </p:spPr>
        <p:txBody>
          <a:bodyPr/>
          <a:lstStyle>
            <a:lvl1pPr>
              <a:defRPr/>
            </a:lvl1pPr>
          </a:lstStyle>
          <a:p>
            <a:fld id="{D855605F-461A-4F6F-939A-831657079069}"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362711424"/>
      </p:ext>
    </p:extLst>
  </p:cSld>
  <p:clrMapOvr>
    <a:masterClrMapping/>
  </p:clrMapOvr>
  <p:transition spd="slow">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sldNum" sz="quarter" idx="12"/>
          </p:nvPr>
        </p:nvSpPr>
        <p:spPr>
          <a:ln/>
        </p:spPr>
        <p:txBody>
          <a:bodyPr/>
          <a:lstStyle>
            <a:lvl1pPr>
              <a:defRPr/>
            </a:lvl1pPr>
          </a:lstStyle>
          <a:p>
            <a:fld id="{AED3EC39-2440-416C-BB01-2431B252CF36}"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63260703"/>
      </p:ext>
    </p:extLst>
  </p:cSld>
  <p:clrMapOvr>
    <a:masterClrMapping/>
  </p:clrMapOvr>
  <p:transition spd="slow">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7"/>
          <p:cNvSpPr>
            <a:spLocks noGrp="1" noChangeArrowheads="1"/>
          </p:cNvSpPr>
          <p:nvPr>
            <p:ph type="sldNum" sz="quarter" idx="12"/>
          </p:nvPr>
        </p:nvSpPr>
        <p:spPr>
          <a:ln/>
        </p:spPr>
        <p:txBody>
          <a:bodyPr/>
          <a:lstStyle>
            <a:lvl1pPr>
              <a:defRPr/>
            </a:lvl1pPr>
          </a:lstStyle>
          <a:p>
            <a:fld id="{1C2EFE33-90CA-419C-89AA-4D24ED84EEAA}"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845810831"/>
      </p:ext>
    </p:extLst>
  </p:cSld>
  <p:clrMapOvr>
    <a:masterClrMapping/>
  </p:clrMapOvr>
  <p:transition spd="slow">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4025" y="225831"/>
            <a:ext cx="2987422" cy="961084"/>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50223" y="225831"/>
            <a:ext cx="5076252" cy="48421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454025" y="1186913"/>
            <a:ext cx="2987422" cy="388110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a:ln/>
        </p:spPr>
        <p:txBody>
          <a:bodyPr/>
          <a:lstStyle>
            <a:lvl1pPr>
              <a:defRPr/>
            </a:lvl1pPr>
          </a:lstStyle>
          <a:p>
            <a:fld id="{9F8FB049-D21D-4A57-BD41-C713EC034060}"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405866983"/>
      </p:ext>
    </p:extLst>
  </p:cSld>
  <p:clrMapOvr>
    <a:masterClrMapping/>
  </p:clrMapOvr>
  <p:transition spd="slow">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79842" y="3972133"/>
            <a:ext cx="5448300" cy="469163"/>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79842" y="507677"/>
            <a:ext cx="5448300" cy="34031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79842" y="4441296"/>
            <a:ext cx="5448300" cy="66523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a:ln/>
        </p:spPr>
        <p:txBody>
          <a:bodyPr/>
          <a:lstStyle>
            <a:lvl1pPr>
              <a:defRPr/>
            </a:lvl1pPr>
          </a:lstStyle>
          <a:p>
            <a:fld id="{614D6731-EEFE-4146-BE50-189CC8329459}"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112300083"/>
      </p:ext>
    </p:extLst>
  </p:cSld>
  <p:clrMapOvr>
    <a:masterClrMapping/>
  </p:clrMapOvr>
  <p:transition spd="slow">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fld id="{917DC124-797F-4EF0-AE07-E19FCE2D91B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107287828"/>
      </p:ext>
    </p:extLst>
  </p:cSld>
  <p:clrMapOvr>
    <a:masterClrMapping/>
  </p:clrMapOvr>
  <p:transition spd="slow">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83363" y="227579"/>
            <a:ext cx="2043113" cy="4840435"/>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454025" y="227579"/>
            <a:ext cx="5977996" cy="4840435"/>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fld id="{9EBF23A3-4F7A-45B4-B135-315F9A48C7F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449466902"/>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4025" y="225898"/>
            <a:ext cx="2987422" cy="961381"/>
          </a:xfrm>
        </p:spPr>
        <p:txBody>
          <a:bodyPr anchor="b"/>
          <a:lstStyle>
            <a:lvl1pPr algn="l">
              <a:defRPr sz="18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50223" y="225903"/>
            <a:ext cx="5076252" cy="4842367"/>
          </a:xfrm>
        </p:spPr>
        <p:txBody>
          <a:bodyPr/>
          <a:lstStyle>
            <a:lvl1pPr>
              <a:defRPr sz="3000"/>
            </a:lvl1pPr>
            <a:lvl2pPr>
              <a:defRPr sz="2600"/>
            </a:lvl2pPr>
            <a:lvl3pPr>
              <a:defRPr sz="22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4025" y="1187282"/>
            <a:ext cx="2987422" cy="3880986"/>
          </a:xfrm>
        </p:spPr>
        <p:txBody>
          <a:bodyPr/>
          <a:lstStyle>
            <a:lvl1pPr marL="0" indent="0">
              <a:buNone/>
              <a:defRPr sz="1300"/>
            </a:lvl1pPr>
            <a:lvl2pPr marL="421385" indent="0">
              <a:buNone/>
              <a:defRPr sz="1100"/>
            </a:lvl2pPr>
            <a:lvl3pPr marL="842771" indent="0">
              <a:buNone/>
              <a:defRPr sz="900"/>
            </a:lvl3pPr>
            <a:lvl4pPr marL="1264155" indent="0">
              <a:buNone/>
              <a:defRPr sz="800"/>
            </a:lvl4pPr>
            <a:lvl5pPr marL="1685540" indent="0">
              <a:buNone/>
              <a:defRPr sz="800"/>
            </a:lvl5pPr>
            <a:lvl6pPr marL="2106925" indent="0">
              <a:buNone/>
              <a:defRPr sz="800"/>
            </a:lvl6pPr>
            <a:lvl7pPr marL="2528310" indent="0">
              <a:buNone/>
              <a:defRPr sz="800"/>
            </a:lvl7pPr>
            <a:lvl8pPr marL="2949695" indent="0">
              <a:buNone/>
              <a:defRPr sz="800"/>
            </a:lvl8pPr>
            <a:lvl9pPr marL="3371079" indent="0">
              <a:buNone/>
              <a:defRPr sz="8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D41FE30-A627-4221-97E3-0803A6C92F0A}" type="datetimeFigureOut">
              <a:rPr lang="zh-CN" altLang="en-US" smtClean="0"/>
              <a:t>2012/3/22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3BF11E-7660-41C3-88B3-89A994EE1468}" type="slidenum">
              <a:rPr lang="zh-CN" altLang="en-US" smtClean="0"/>
              <a:t>‹#›</a:t>
            </a:fld>
            <a:endParaRPr lang="zh-CN" altLang="en-US"/>
          </a:p>
        </p:txBody>
      </p:sp>
    </p:spTree>
    <p:extLst>
      <p:ext uri="{BB962C8B-B14F-4D97-AF65-F5344CB8AC3E}">
        <p14:creationId xmlns:p14="http://schemas.microsoft.com/office/powerpoint/2010/main" val="2151495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79842" y="3971607"/>
            <a:ext cx="5448300" cy="468871"/>
          </a:xfrm>
        </p:spPr>
        <p:txBody>
          <a:bodyPr anchor="b"/>
          <a:lstStyle>
            <a:lvl1pPr algn="l">
              <a:defRPr sz="18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79842" y="506959"/>
            <a:ext cx="5448300" cy="3404235"/>
          </a:xfrm>
        </p:spPr>
        <p:txBody>
          <a:bodyPr/>
          <a:lstStyle>
            <a:lvl1pPr marL="0" indent="0">
              <a:buNone/>
              <a:defRPr sz="3000"/>
            </a:lvl1pPr>
            <a:lvl2pPr marL="421385" indent="0">
              <a:buNone/>
              <a:defRPr sz="2600"/>
            </a:lvl2pPr>
            <a:lvl3pPr marL="842771" indent="0">
              <a:buNone/>
              <a:defRPr sz="2200"/>
            </a:lvl3pPr>
            <a:lvl4pPr marL="1264155" indent="0">
              <a:buNone/>
              <a:defRPr sz="1800"/>
            </a:lvl4pPr>
            <a:lvl5pPr marL="1685540" indent="0">
              <a:buNone/>
              <a:defRPr sz="1800"/>
            </a:lvl5pPr>
            <a:lvl6pPr marL="2106925" indent="0">
              <a:buNone/>
              <a:defRPr sz="1800"/>
            </a:lvl6pPr>
            <a:lvl7pPr marL="2528310" indent="0">
              <a:buNone/>
              <a:defRPr sz="1800"/>
            </a:lvl7pPr>
            <a:lvl8pPr marL="2949695" indent="0">
              <a:buNone/>
              <a:defRPr sz="1800"/>
            </a:lvl8pPr>
            <a:lvl9pPr marL="3371079" indent="0">
              <a:buNone/>
              <a:defRPr sz="1800"/>
            </a:lvl9pPr>
          </a:lstStyle>
          <a:p>
            <a:endParaRPr lang="zh-CN" altLang="en-US"/>
          </a:p>
        </p:txBody>
      </p:sp>
      <p:sp>
        <p:nvSpPr>
          <p:cNvPr id="4" name="文本占位符 3"/>
          <p:cNvSpPr>
            <a:spLocks noGrp="1"/>
          </p:cNvSpPr>
          <p:nvPr>
            <p:ph type="body" sz="half" idx="2"/>
          </p:nvPr>
        </p:nvSpPr>
        <p:spPr>
          <a:xfrm>
            <a:off x="1779842" y="4440478"/>
            <a:ext cx="5448300" cy="665874"/>
          </a:xfrm>
        </p:spPr>
        <p:txBody>
          <a:bodyPr/>
          <a:lstStyle>
            <a:lvl1pPr marL="0" indent="0">
              <a:buNone/>
              <a:defRPr sz="1300"/>
            </a:lvl1pPr>
            <a:lvl2pPr marL="421385" indent="0">
              <a:buNone/>
              <a:defRPr sz="1100"/>
            </a:lvl2pPr>
            <a:lvl3pPr marL="842771" indent="0">
              <a:buNone/>
              <a:defRPr sz="900"/>
            </a:lvl3pPr>
            <a:lvl4pPr marL="1264155" indent="0">
              <a:buNone/>
              <a:defRPr sz="800"/>
            </a:lvl4pPr>
            <a:lvl5pPr marL="1685540" indent="0">
              <a:buNone/>
              <a:defRPr sz="800"/>
            </a:lvl5pPr>
            <a:lvl6pPr marL="2106925" indent="0">
              <a:buNone/>
              <a:defRPr sz="800"/>
            </a:lvl6pPr>
            <a:lvl7pPr marL="2528310" indent="0">
              <a:buNone/>
              <a:defRPr sz="800"/>
            </a:lvl7pPr>
            <a:lvl8pPr marL="2949695" indent="0">
              <a:buNone/>
              <a:defRPr sz="800"/>
            </a:lvl8pPr>
            <a:lvl9pPr marL="3371079" indent="0">
              <a:buNone/>
              <a:defRPr sz="8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D41FE30-A627-4221-97E3-0803A6C92F0A}" type="datetimeFigureOut">
              <a:rPr lang="zh-CN" altLang="en-US" smtClean="0"/>
              <a:t>2012/3/22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3BF11E-7660-41C3-88B3-89A994EE1468}" type="slidenum">
              <a:rPr lang="zh-CN" altLang="en-US" smtClean="0"/>
              <a:t>‹#›</a:t>
            </a:fld>
            <a:endParaRPr lang="zh-CN" altLang="en-US"/>
          </a:p>
        </p:txBody>
      </p:sp>
    </p:spTree>
    <p:extLst>
      <p:ext uri="{BB962C8B-B14F-4D97-AF65-F5344CB8AC3E}">
        <p14:creationId xmlns:p14="http://schemas.microsoft.com/office/powerpoint/2010/main" val="2692773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6.jp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6.jp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7.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7.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4025" y="227214"/>
            <a:ext cx="8172450" cy="945621"/>
          </a:xfrm>
          <a:prstGeom prst="rect">
            <a:avLst/>
          </a:prstGeom>
        </p:spPr>
        <p:txBody>
          <a:bodyPr vert="horz" lIns="84277" tIns="42138" rIns="84277" bIns="42138"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4025" y="1323871"/>
            <a:ext cx="8172450" cy="3744396"/>
          </a:xfrm>
          <a:prstGeom prst="rect">
            <a:avLst/>
          </a:prstGeom>
        </p:spPr>
        <p:txBody>
          <a:bodyPr vert="horz" lIns="84277" tIns="42138" rIns="84277" bIns="42138"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4025" y="5258707"/>
            <a:ext cx="2118783" cy="302073"/>
          </a:xfrm>
          <a:prstGeom prst="rect">
            <a:avLst/>
          </a:prstGeom>
        </p:spPr>
        <p:txBody>
          <a:bodyPr vert="horz" lIns="84277" tIns="42138" rIns="84277" bIns="42138" rtlCol="0" anchor="ctr"/>
          <a:lstStyle>
            <a:lvl1pPr algn="l">
              <a:defRPr sz="1100">
                <a:solidFill>
                  <a:schemeClr val="tx1">
                    <a:tint val="75000"/>
                  </a:schemeClr>
                </a:solidFill>
              </a:defRPr>
            </a:lvl1pPr>
          </a:lstStyle>
          <a:p>
            <a:fld id="{4D41FE30-A627-4221-97E3-0803A6C92F0A}" type="datetimeFigureOut">
              <a:rPr lang="zh-CN" altLang="en-US" smtClean="0"/>
              <a:t>2012/3/22</a:t>
            </a:fld>
            <a:endParaRPr lang="zh-CN" altLang="en-US"/>
          </a:p>
        </p:txBody>
      </p:sp>
      <p:sp>
        <p:nvSpPr>
          <p:cNvPr id="5" name="页脚占位符 4"/>
          <p:cNvSpPr>
            <a:spLocks noGrp="1"/>
          </p:cNvSpPr>
          <p:nvPr>
            <p:ph type="ftr" sz="quarter" idx="3"/>
          </p:nvPr>
        </p:nvSpPr>
        <p:spPr>
          <a:xfrm>
            <a:off x="3102504" y="5258707"/>
            <a:ext cx="2875492" cy="302073"/>
          </a:xfrm>
          <a:prstGeom prst="rect">
            <a:avLst/>
          </a:prstGeom>
        </p:spPr>
        <p:txBody>
          <a:bodyPr vert="horz" lIns="84277" tIns="42138" rIns="84277" bIns="42138" rtlCol="0" anchor="ctr"/>
          <a:lstStyle>
            <a:lvl1pPr algn="ctr">
              <a:defRPr sz="11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6507696" y="5258707"/>
            <a:ext cx="2118783" cy="302073"/>
          </a:xfrm>
          <a:prstGeom prst="rect">
            <a:avLst/>
          </a:prstGeom>
        </p:spPr>
        <p:txBody>
          <a:bodyPr vert="horz" lIns="84277" tIns="42138" rIns="84277" bIns="42138" rtlCol="0" anchor="ctr"/>
          <a:lstStyle>
            <a:lvl1pPr algn="r">
              <a:defRPr sz="1100">
                <a:solidFill>
                  <a:schemeClr val="tx1">
                    <a:tint val="75000"/>
                  </a:schemeClr>
                </a:solidFill>
              </a:defRPr>
            </a:lvl1pPr>
          </a:lstStyle>
          <a:p>
            <a:fld id="{6C3BF11E-7660-41C3-88B3-89A994EE1468}" type="slidenum">
              <a:rPr lang="zh-CN" altLang="en-US" smtClean="0"/>
              <a:t>‹#›</a:t>
            </a:fld>
            <a:endParaRPr lang="zh-CN" altLang="en-US"/>
          </a:p>
        </p:txBody>
      </p:sp>
      <p:pic>
        <p:nvPicPr>
          <p:cNvPr id="8" name="图片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10403"/>
            <a:ext cx="9080500" cy="5684129"/>
          </a:xfrm>
          <a:prstGeom prst="rect">
            <a:avLst/>
          </a:prstGeom>
        </p:spPr>
      </p:pic>
      <p:pic>
        <p:nvPicPr>
          <p:cNvPr id="11" name="图片 10"/>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780614" y="4565058"/>
            <a:ext cx="1481381" cy="1481381"/>
          </a:xfrm>
          <a:prstGeom prst="rect">
            <a:avLst/>
          </a:prstGeom>
        </p:spPr>
      </p:pic>
    </p:spTree>
    <p:extLst>
      <p:ext uri="{BB962C8B-B14F-4D97-AF65-F5344CB8AC3E}">
        <p14:creationId xmlns:p14="http://schemas.microsoft.com/office/powerpoint/2010/main" val="1500157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842771" rtl="0" eaLnBrk="1" latinLnBrk="0" hangingPunct="1">
        <a:spcBef>
          <a:spcPct val="0"/>
        </a:spcBef>
        <a:buNone/>
        <a:defRPr sz="4100" kern="1200">
          <a:solidFill>
            <a:schemeClr val="tx1"/>
          </a:solidFill>
          <a:latin typeface="+mj-lt"/>
          <a:ea typeface="+mj-ea"/>
          <a:cs typeface="+mj-cs"/>
        </a:defRPr>
      </a:lvl1pPr>
    </p:titleStyle>
    <p:bodyStyle>
      <a:lvl1pPr marL="316039" indent="-316039" algn="l" defTabSz="842771" rtl="0" eaLnBrk="1" latinLnBrk="0" hangingPunct="1">
        <a:spcBef>
          <a:spcPct val="20000"/>
        </a:spcBef>
        <a:buFont typeface="Arial" pitchFamily="34" charset="0"/>
        <a:buChar char="•"/>
        <a:defRPr sz="3000" kern="1200">
          <a:solidFill>
            <a:schemeClr val="tx1"/>
          </a:solidFill>
          <a:latin typeface="+mn-lt"/>
          <a:ea typeface="+mn-ea"/>
          <a:cs typeface="+mn-cs"/>
        </a:defRPr>
      </a:lvl1pPr>
      <a:lvl2pPr marL="684751" indent="-263366" algn="l" defTabSz="842771"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53462" indent="-210692" algn="l" defTabSz="842771"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74847" indent="-210692" algn="l" defTabSz="842771"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96232" indent="-210692" algn="l" defTabSz="842771"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17617" indent="-210692" algn="l" defTabSz="842771"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39004" indent="-210692" algn="l" defTabSz="842771"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60387" indent="-210692" algn="l" defTabSz="842771"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81772" indent="-210692" algn="l" defTabSz="842771"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842771" rtl="0" eaLnBrk="1" latinLnBrk="0" hangingPunct="1">
        <a:defRPr sz="1700" kern="1200">
          <a:solidFill>
            <a:schemeClr val="tx1"/>
          </a:solidFill>
          <a:latin typeface="+mn-lt"/>
          <a:ea typeface="+mn-ea"/>
          <a:cs typeface="+mn-cs"/>
        </a:defRPr>
      </a:lvl1pPr>
      <a:lvl2pPr marL="421385" algn="l" defTabSz="842771" rtl="0" eaLnBrk="1" latinLnBrk="0" hangingPunct="1">
        <a:defRPr sz="1700" kern="1200">
          <a:solidFill>
            <a:schemeClr val="tx1"/>
          </a:solidFill>
          <a:latin typeface="+mn-lt"/>
          <a:ea typeface="+mn-ea"/>
          <a:cs typeface="+mn-cs"/>
        </a:defRPr>
      </a:lvl2pPr>
      <a:lvl3pPr marL="842771" algn="l" defTabSz="842771" rtl="0" eaLnBrk="1" latinLnBrk="0" hangingPunct="1">
        <a:defRPr sz="1700" kern="1200">
          <a:solidFill>
            <a:schemeClr val="tx1"/>
          </a:solidFill>
          <a:latin typeface="+mn-lt"/>
          <a:ea typeface="+mn-ea"/>
          <a:cs typeface="+mn-cs"/>
        </a:defRPr>
      </a:lvl3pPr>
      <a:lvl4pPr marL="1264155" algn="l" defTabSz="842771" rtl="0" eaLnBrk="1" latinLnBrk="0" hangingPunct="1">
        <a:defRPr sz="1700" kern="1200">
          <a:solidFill>
            <a:schemeClr val="tx1"/>
          </a:solidFill>
          <a:latin typeface="+mn-lt"/>
          <a:ea typeface="+mn-ea"/>
          <a:cs typeface="+mn-cs"/>
        </a:defRPr>
      </a:lvl4pPr>
      <a:lvl5pPr marL="1685540" algn="l" defTabSz="842771" rtl="0" eaLnBrk="1" latinLnBrk="0" hangingPunct="1">
        <a:defRPr sz="1700" kern="1200">
          <a:solidFill>
            <a:schemeClr val="tx1"/>
          </a:solidFill>
          <a:latin typeface="+mn-lt"/>
          <a:ea typeface="+mn-ea"/>
          <a:cs typeface="+mn-cs"/>
        </a:defRPr>
      </a:lvl5pPr>
      <a:lvl6pPr marL="2106925" algn="l" defTabSz="842771" rtl="0" eaLnBrk="1" latinLnBrk="0" hangingPunct="1">
        <a:defRPr sz="1700" kern="1200">
          <a:solidFill>
            <a:schemeClr val="tx1"/>
          </a:solidFill>
          <a:latin typeface="+mn-lt"/>
          <a:ea typeface="+mn-ea"/>
          <a:cs typeface="+mn-cs"/>
        </a:defRPr>
      </a:lvl6pPr>
      <a:lvl7pPr marL="2528310" algn="l" defTabSz="842771" rtl="0" eaLnBrk="1" latinLnBrk="0" hangingPunct="1">
        <a:defRPr sz="1700" kern="1200">
          <a:solidFill>
            <a:schemeClr val="tx1"/>
          </a:solidFill>
          <a:latin typeface="+mn-lt"/>
          <a:ea typeface="+mn-ea"/>
          <a:cs typeface="+mn-cs"/>
        </a:defRPr>
      </a:lvl7pPr>
      <a:lvl8pPr marL="2949695" algn="l" defTabSz="842771" rtl="0" eaLnBrk="1" latinLnBrk="0" hangingPunct="1">
        <a:defRPr sz="1700" kern="1200">
          <a:solidFill>
            <a:schemeClr val="tx1"/>
          </a:solidFill>
          <a:latin typeface="+mn-lt"/>
          <a:ea typeface="+mn-ea"/>
          <a:cs typeface="+mn-cs"/>
        </a:defRPr>
      </a:lvl8pPr>
      <a:lvl9pPr marL="3371079" algn="l" defTabSz="842771"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矩形 6"/>
          <p:cNvSpPr/>
          <p:nvPr/>
        </p:nvSpPr>
        <p:spPr>
          <a:xfrm>
            <a:off x="0" y="5524808"/>
            <a:ext cx="9080500" cy="148917"/>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lIns="91407" tIns="45704" rIns="91407" bIns="45704" rtlCol="0" anchor="ctr"/>
          <a:lstStyle/>
          <a:p>
            <a:pPr algn="ctr" defTabSz="457034"/>
            <a:endParaRPr lang="zh-CN" altLang="en-US" sz="1800">
              <a:solidFill>
                <a:prstClr val="white"/>
              </a:solidFill>
            </a:endParaRPr>
          </a:p>
        </p:txBody>
      </p:sp>
      <p:sp>
        <p:nvSpPr>
          <p:cNvPr id="2" name="标题占位符 1"/>
          <p:cNvSpPr>
            <a:spLocks noGrp="1"/>
          </p:cNvSpPr>
          <p:nvPr>
            <p:ph type="title"/>
          </p:nvPr>
        </p:nvSpPr>
        <p:spPr>
          <a:xfrm>
            <a:off x="454025" y="227211"/>
            <a:ext cx="8172450" cy="945621"/>
          </a:xfrm>
          <a:prstGeom prst="rect">
            <a:avLst/>
          </a:prstGeom>
        </p:spPr>
        <p:txBody>
          <a:bodyPr vert="horz" lIns="91407" tIns="45704" rIns="91407" bIns="45704" rtlCol="0" anchor="ctr">
            <a:normAutofit/>
          </a:body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4025" y="1323869"/>
            <a:ext cx="8172450" cy="3877062"/>
          </a:xfrm>
          <a:prstGeom prst="rect">
            <a:avLst/>
          </a:prstGeom>
        </p:spPr>
        <p:txBody>
          <a:bodyPr vert="horz" lIns="91407" tIns="45704" rIns="91407" bIns="45704" rtlCol="0">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75675" y="5295477"/>
            <a:ext cx="3178175" cy="234792"/>
          </a:xfrm>
          <a:prstGeom prst="rect">
            <a:avLst/>
          </a:prstGeom>
        </p:spPr>
        <p:txBody>
          <a:bodyPr vert="horz" lIns="91407" tIns="45704" rIns="91407" bIns="45704" rtlCol="0" anchor="b"/>
          <a:lstStyle>
            <a:lvl1pPr algn="l" eaLnBrk="1" latinLnBrk="0" hangingPunct="1">
              <a:defRPr kumimoji="0" sz="1100">
                <a:solidFill>
                  <a:schemeClr val="tx2">
                    <a:lumMod val="75000"/>
                    <a:lumOff val="25000"/>
                  </a:schemeClr>
                </a:solidFill>
              </a:defRPr>
            </a:lvl1pPr>
          </a:lstStyle>
          <a:p>
            <a:pPr defTabSz="457034"/>
            <a:fld id="{276D6D37-CDEE-784E-98EC-D0726B265835}" type="datetimeFigureOut">
              <a:rPr kumimoji="1" lang="zh-CN" altLang="en-US" smtClean="0">
                <a:solidFill>
                  <a:srgbClr val="2F2F2F">
                    <a:lumMod val="75000"/>
                    <a:lumOff val="25000"/>
                  </a:srgbClr>
                </a:solidFill>
              </a:rPr>
              <a:pPr defTabSz="457034"/>
              <a:t>2012/3/22</a:t>
            </a:fld>
            <a:endParaRPr kumimoji="1" lang="zh-CN" altLang="en-US">
              <a:solidFill>
                <a:srgbClr val="2F2F2F">
                  <a:lumMod val="75000"/>
                  <a:lumOff val="25000"/>
                </a:srgbClr>
              </a:solidFill>
            </a:endParaRPr>
          </a:p>
        </p:txBody>
      </p:sp>
      <p:sp>
        <p:nvSpPr>
          <p:cNvPr id="5" name="页脚占位符 4"/>
          <p:cNvSpPr>
            <a:spLocks noGrp="1"/>
          </p:cNvSpPr>
          <p:nvPr>
            <p:ph type="ftr" sz="quarter" idx="3"/>
          </p:nvPr>
        </p:nvSpPr>
        <p:spPr>
          <a:xfrm>
            <a:off x="5296958" y="5295477"/>
            <a:ext cx="3707871" cy="234792"/>
          </a:xfrm>
          <a:prstGeom prst="rect">
            <a:avLst/>
          </a:prstGeom>
        </p:spPr>
        <p:txBody>
          <a:bodyPr vert="horz" lIns="91407" tIns="45704" rIns="91407" bIns="45704" rtlCol="0" anchor="ctr"/>
          <a:lstStyle>
            <a:lvl1pPr algn="r" eaLnBrk="1" latinLnBrk="0" hangingPunct="1">
              <a:defRPr kumimoji="0" sz="1100">
                <a:solidFill>
                  <a:schemeClr val="tx2">
                    <a:lumMod val="75000"/>
                    <a:lumOff val="25000"/>
                  </a:schemeClr>
                </a:solidFill>
              </a:defRPr>
            </a:lvl1pPr>
          </a:lstStyle>
          <a:p>
            <a:pPr defTabSz="457034"/>
            <a:endParaRPr kumimoji="1" lang="zh-CN" altLang="en-US">
              <a:solidFill>
                <a:srgbClr val="2F2F2F">
                  <a:lumMod val="75000"/>
                  <a:lumOff val="25000"/>
                </a:srgbClr>
              </a:solidFill>
            </a:endParaRPr>
          </a:p>
        </p:txBody>
      </p:sp>
      <p:sp>
        <p:nvSpPr>
          <p:cNvPr id="6" name="灯片编号占位符 5"/>
          <p:cNvSpPr>
            <a:spLocks noGrp="1"/>
          </p:cNvSpPr>
          <p:nvPr>
            <p:ph type="sldNum" sz="quarter" idx="4"/>
          </p:nvPr>
        </p:nvSpPr>
        <p:spPr>
          <a:xfrm>
            <a:off x="4086225" y="5295477"/>
            <a:ext cx="908050" cy="234514"/>
          </a:xfrm>
          <a:prstGeom prst="rect">
            <a:avLst/>
          </a:prstGeom>
          <a:noFill/>
        </p:spPr>
        <p:txBody>
          <a:bodyPr vert="horz" lIns="45704" tIns="45704" rIns="45704" bIns="45704" rtlCol="0" anchor="ctr"/>
          <a:lstStyle>
            <a:lvl1pPr algn="ctr" eaLnBrk="1" latinLnBrk="0" hangingPunct="1">
              <a:defRPr kumimoji="0" sz="1100" b="0">
                <a:solidFill>
                  <a:schemeClr val="tx2">
                    <a:lumMod val="75000"/>
                    <a:lumOff val="25000"/>
                  </a:schemeClr>
                </a:solidFill>
              </a:defRPr>
            </a:lvl1pPr>
          </a:lstStyle>
          <a:p>
            <a:pPr defTabSz="457034"/>
            <a:fld id="{70FF88DF-4C82-844D-AA9E-8249F17C4BA3}" type="slidenum">
              <a:rPr kumimoji="1" lang="zh-CN" altLang="en-US" smtClean="0">
                <a:solidFill>
                  <a:srgbClr val="2F2F2F">
                    <a:lumMod val="75000"/>
                    <a:lumOff val="25000"/>
                  </a:srgbClr>
                </a:solidFill>
              </a:rPr>
              <a:pPr defTabSz="457034"/>
              <a:t>‹#›</a:t>
            </a:fld>
            <a:endParaRPr kumimoji="1" lang="zh-CN" altLang="en-US">
              <a:solidFill>
                <a:srgbClr val="2F2F2F">
                  <a:lumMod val="75000"/>
                  <a:lumOff val="25000"/>
                </a:srgbClr>
              </a:solidFill>
            </a:endParaRPr>
          </a:p>
        </p:txBody>
      </p:sp>
      <p:sp>
        <p:nvSpPr>
          <p:cNvPr id="8" name="矩形 7"/>
          <p:cNvSpPr/>
          <p:nvPr/>
        </p:nvSpPr>
        <p:spPr>
          <a:xfrm>
            <a:off x="0" y="0"/>
            <a:ext cx="9080500" cy="8935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lIns="91407" tIns="45704" rIns="91407" bIns="45704" rtlCol="0" anchor="ctr"/>
          <a:lstStyle/>
          <a:p>
            <a:pPr algn="ctr" defTabSz="457034"/>
            <a:endParaRPr lang="zh-CN" altLang="en-US" sz="1800">
              <a:solidFill>
                <a:prstClr val="white"/>
              </a:solidFill>
            </a:endParaRPr>
          </a:p>
        </p:txBody>
      </p:sp>
    </p:spTree>
    <p:extLst>
      <p:ext uri="{BB962C8B-B14F-4D97-AF65-F5344CB8AC3E}">
        <p14:creationId xmlns:p14="http://schemas.microsoft.com/office/powerpoint/2010/main" val="28661239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775" indent="-342775" algn="l" rtl="0" eaLnBrk="1" latinLnBrk="0" hangingPunct="1">
        <a:spcBef>
          <a:spcPct val="20000"/>
        </a:spcBef>
        <a:buClr>
          <a:schemeClr val="tx2"/>
        </a:buClr>
        <a:buSzPct val="50000"/>
        <a:buFont typeface="Wingdings 2"/>
        <a:buChar char="ß"/>
        <a:defRPr kumimoji="0" sz="3200" kern="1200">
          <a:solidFill>
            <a:schemeClr val="tx1"/>
          </a:solidFill>
          <a:latin typeface="+mn-lt"/>
          <a:ea typeface="+mn-ea"/>
          <a:cs typeface="+mn-cs"/>
        </a:defRPr>
      </a:lvl1pPr>
      <a:lvl2pPr marL="742680" indent="-285646" algn="l" rtl="0" eaLnBrk="1" latinLnBrk="0" hangingPunct="1">
        <a:spcBef>
          <a:spcPct val="20000"/>
        </a:spcBef>
        <a:buClr>
          <a:schemeClr val="tx2"/>
        </a:buClr>
        <a:buSzPct val="50000"/>
        <a:buFont typeface="Wingdings 2"/>
        <a:buChar char="Þ"/>
        <a:defRPr kumimoji="0" sz="2800" kern="1200">
          <a:solidFill>
            <a:schemeClr val="tx1"/>
          </a:solidFill>
          <a:latin typeface="+mn-lt"/>
          <a:ea typeface="+mn-ea"/>
          <a:cs typeface="+mn-cs"/>
        </a:defRPr>
      </a:lvl2pPr>
      <a:lvl3pPr marL="1142584" indent="-228516" algn="l" rtl="0" eaLnBrk="1" latinLnBrk="0" hangingPunct="1">
        <a:spcBef>
          <a:spcPct val="20000"/>
        </a:spcBef>
        <a:buClr>
          <a:schemeClr val="tx2"/>
        </a:buClr>
        <a:buSzPct val="50000"/>
        <a:buFont typeface="Wingdings 2"/>
        <a:buChar char=""/>
        <a:defRPr kumimoji="0" sz="2400" kern="1200">
          <a:solidFill>
            <a:schemeClr val="tx1"/>
          </a:solidFill>
          <a:latin typeface="+mn-lt"/>
          <a:ea typeface="+mn-ea"/>
          <a:cs typeface="+mn-cs"/>
        </a:defRPr>
      </a:lvl3pPr>
      <a:lvl4pPr marL="1599617" indent="-228516"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4pPr>
      <a:lvl5pPr marL="2056651" indent="-228516"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5pPr>
      <a:lvl6pPr marL="2513685" indent="-228516" algn="l" rtl="0" eaLnBrk="1" latinLnBrk="0" hangingPunct="1">
        <a:spcBef>
          <a:spcPct val="20000"/>
        </a:spcBef>
        <a:buFont typeface="Arial"/>
        <a:buChar char="•"/>
        <a:defRPr kumimoji="0" sz="2000" kern="1200">
          <a:solidFill>
            <a:schemeClr val="tx1"/>
          </a:solidFill>
          <a:latin typeface="+mn-lt"/>
          <a:ea typeface="+mn-ea"/>
          <a:cs typeface="+mn-cs"/>
        </a:defRPr>
      </a:lvl6pPr>
      <a:lvl7pPr marL="2970716" indent="-228516" algn="l" rtl="0" eaLnBrk="1" latinLnBrk="0" hangingPunct="1">
        <a:spcBef>
          <a:spcPct val="20000"/>
        </a:spcBef>
        <a:buFont typeface="Arial"/>
        <a:buChar char="•"/>
        <a:defRPr kumimoji="0" sz="2000" kern="1200">
          <a:solidFill>
            <a:schemeClr val="tx1"/>
          </a:solidFill>
          <a:latin typeface="+mn-lt"/>
          <a:ea typeface="+mn-ea"/>
          <a:cs typeface="+mn-cs"/>
        </a:defRPr>
      </a:lvl7pPr>
      <a:lvl8pPr marL="3427752" indent="-228516" algn="l" rtl="0" eaLnBrk="1" latinLnBrk="0" hangingPunct="1">
        <a:spcBef>
          <a:spcPct val="20000"/>
        </a:spcBef>
        <a:buFont typeface="Arial"/>
        <a:buChar char="•"/>
        <a:defRPr kumimoji="0" sz="2000" kern="1200">
          <a:solidFill>
            <a:schemeClr val="tx1"/>
          </a:solidFill>
          <a:latin typeface="+mn-lt"/>
          <a:ea typeface="+mn-ea"/>
          <a:cs typeface="+mn-cs"/>
        </a:defRPr>
      </a:lvl8pPr>
      <a:lvl9pPr marL="3884784" indent="-228516"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034" algn="l" rtl="0" eaLnBrk="1" latinLnBrk="0" hangingPunct="1">
        <a:defRPr kumimoji="0" kern="1200">
          <a:solidFill>
            <a:schemeClr val="tx1"/>
          </a:solidFill>
          <a:latin typeface="+mn-lt"/>
          <a:ea typeface="+mn-ea"/>
          <a:cs typeface="+mn-cs"/>
        </a:defRPr>
      </a:lvl2pPr>
      <a:lvl3pPr marL="914068" algn="l" rtl="0" eaLnBrk="1" latinLnBrk="0" hangingPunct="1">
        <a:defRPr kumimoji="0" kern="1200">
          <a:solidFill>
            <a:schemeClr val="tx1"/>
          </a:solidFill>
          <a:latin typeface="+mn-lt"/>
          <a:ea typeface="+mn-ea"/>
          <a:cs typeface="+mn-cs"/>
        </a:defRPr>
      </a:lvl3pPr>
      <a:lvl4pPr marL="1371102" algn="l" rtl="0" eaLnBrk="1" latinLnBrk="0" hangingPunct="1">
        <a:defRPr kumimoji="0" kern="1200">
          <a:solidFill>
            <a:schemeClr val="tx1"/>
          </a:solidFill>
          <a:latin typeface="+mn-lt"/>
          <a:ea typeface="+mn-ea"/>
          <a:cs typeface="+mn-cs"/>
        </a:defRPr>
      </a:lvl4pPr>
      <a:lvl5pPr marL="1828136" algn="l" rtl="0" eaLnBrk="1" latinLnBrk="0" hangingPunct="1">
        <a:defRPr kumimoji="0" kern="1200">
          <a:solidFill>
            <a:schemeClr val="tx1"/>
          </a:solidFill>
          <a:latin typeface="+mn-lt"/>
          <a:ea typeface="+mn-ea"/>
          <a:cs typeface="+mn-cs"/>
        </a:defRPr>
      </a:lvl5pPr>
      <a:lvl6pPr marL="2285168" algn="l" rtl="0" eaLnBrk="1" latinLnBrk="0" hangingPunct="1">
        <a:defRPr kumimoji="0" kern="1200">
          <a:solidFill>
            <a:schemeClr val="tx1"/>
          </a:solidFill>
          <a:latin typeface="+mn-lt"/>
          <a:ea typeface="+mn-ea"/>
          <a:cs typeface="+mn-cs"/>
        </a:defRPr>
      </a:lvl6pPr>
      <a:lvl7pPr marL="2742200" algn="l" rtl="0" eaLnBrk="1" latinLnBrk="0" hangingPunct="1">
        <a:defRPr kumimoji="0" kern="1200">
          <a:solidFill>
            <a:schemeClr val="tx1"/>
          </a:solidFill>
          <a:latin typeface="+mn-lt"/>
          <a:ea typeface="+mn-ea"/>
          <a:cs typeface="+mn-cs"/>
        </a:defRPr>
      </a:lvl7pPr>
      <a:lvl8pPr marL="3199236" algn="l" rtl="0" eaLnBrk="1" latinLnBrk="0" hangingPunct="1">
        <a:defRPr kumimoji="0" kern="1200">
          <a:solidFill>
            <a:schemeClr val="tx1"/>
          </a:solidFill>
          <a:latin typeface="+mn-lt"/>
          <a:ea typeface="+mn-ea"/>
          <a:cs typeface="+mn-cs"/>
        </a:defRPr>
      </a:lvl8pPr>
      <a:lvl9pPr marL="3656268"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4025" y="3"/>
            <a:ext cx="8172450" cy="1323869"/>
          </a:xfrm>
          <a:prstGeom prst="rect">
            <a:avLst/>
          </a:prstGeom>
        </p:spPr>
        <p:txBody>
          <a:bodyPr vert="horz" lIns="84285" tIns="42142" rIns="84285" bIns="42142" rtlCol="0" anchor="b">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454025" y="1323871"/>
            <a:ext cx="8172450" cy="3744396"/>
          </a:xfrm>
          <a:prstGeom prst="rect">
            <a:avLst/>
          </a:prstGeom>
        </p:spPr>
        <p:txBody>
          <a:bodyPr vert="horz" lIns="84285" tIns="42142" rIns="84285" bIns="42142"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smtClean="0"/>
          </a:p>
        </p:txBody>
      </p:sp>
      <p:sp>
        <p:nvSpPr>
          <p:cNvPr id="4" name="Date Placeholder 3"/>
          <p:cNvSpPr>
            <a:spLocks noGrp="1"/>
          </p:cNvSpPr>
          <p:nvPr>
            <p:ph type="dt" sz="half" idx="2"/>
          </p:nvPr>
        </p:nvSpPr>
        <p:spPr>
          <a:xfrm>
            <a:off x="6319161" y="5258706"/>
            <a:ext cx="2071489" cy="302073"/>
          </a:xfrm>
          <a:prstGeom prst="rect">
            <a:avLst/>
          </a:prstGeom>
        </p:spPr>
        <p:txBody>
          <a:bodyPr vert="horz" lIns="84285" tIns="42142" rIns="42142" bIns="42142" rtlCol="0" anchor="ctr"/>
          <a:lstStyle>
            <a:lvl1pPr algn="r">
              <a:defRPr sz="1100">
                <a:solidFill>
                  <a:schemeClr val="tx1">
                    <a:lumMod val="65000"/>
                    <a:lumOff val="35000"/>
                  </a:schemeClr>
                </a:solidFill>
                <a:latin typeface="Century Gothic" pitchFamily="34" charset="0"/>
              </a:defRPr>
            </a:lvl1pPr>
          </a:lstStyle>
          <a:p>
            <a:fld id="{4D41FE30-A627-4221-97E3-0803A6C92F0A}" type="datetimeFigureOut">
              <a:rPr lang="zh-CN" altLang="en-US" smtClean="0"/>
              <a:t>2012/3/22</a:t>
            </a:fld>
            <a:endParaRPr lang="zh-CN" altLang="en-US"/>
          </a:p>
        </p:txBody>
      </p:sp>
      <p:sp>
        <p:nvSpPr>
          <p:cNvPr id="5" name="Footer Placeholder 4"/>
          <p:cNvSpPr>
            <a:spLocks noGrp="1"/>
          </p:cNvSpPr>
          <p:nvPr>
            <p:ph type="ftr" sz="quarter" idx="3"/>
          </p:nvPr>
        </p:nvSpPr>
        <p:spPr>
          <a:xfrm>
            <a:off x="654591" y="5258706"/>
            <a:ext cx="2828197" cy="302073"/>
          </a:xfrm>
          <a:prstGeom prst="rect">
            <a:avLst/>
          </a:prstGeom>
        </p:spPr>
        <p:txBody>
          <a:bodyPr vert="horz" lIns="42142" tIns="42142" rIns="84285" bIns="42142" rtlCol="0" anchor="ctr"/>
          <a:lstStyle>
            <a:lvl1pPr algn="l">
              <a:defRPr sz="1100">
                <a:solidFill>
                  <a:schemeClr val="tx1">
                    <a:lumMod val="65000"/>
                    <a:lumOff val="35000"/>
                  </a:schemeClr>
                </a:solidFill>
                <a:latin typeface="Century Gothic" pitchFamily="34" charset="0"/>
              </a:defRPr>
            </a:lvl1pPr>
          </a:lstStyle>
          <a:p>
            <a:endParaRPr lang="zh-CN" altLang="en-US" dirty="0"/>
          </a:p>
        </p:txBody>
      </p:sp>
      <p:sp>
        <p:nvSpPr>
          <p:cNvPr id="6" name="Slide Number Placeholder 5"/>
          <p:cNvSpPr>
            <a:spLocks noGrp="1"/>
          </p:cNvSpPr>
          <p:nvPr>
            <p:ph type="sldNum" sz="quarter" idx="4"/>
          </p:nvPr>
        </p:nvSpPr>
        <p:spPr>
          <a:xfrm>
            <a:off x="8483950" y="5258706"/>
            <a:ext cx="558072" cy="302073"/>
          </a:xfrm>
          <a:prstGeom prst="rect">
            <a:avLst/>
          </a:prstGeom>
        </p:spPr>
        <p:txBody>
          <a:bodyPr vert="horz" lIns="25286" tIns="42142" rIns="42142" bIns="42142" rtlCol="0" anchor="ctr"/>
          <a:lstStyle>
            <a:lvl1pPr algn="l">
              <a:defRPr sz="1100">
                <a:solidFill>
                  <a:schemeClr val="tx1">
                    <a:lumMod val="65000"/>
                    <a:lumOff val="35000"/>
                  </a:schemeClr>
                </a:solidFill>
                <a:latin typeface="Century Gothic" pitchFamily="34" charset="0"/>
              </a:defRPr>
            </a:lvl1pPr>
          </a:lstStyle>
          <a:p>
            <a:fld id="{6C3BF11E-7660-41C3-88B3-89A994EE1468}" type="slidenum">
              <a:rPr lang="zh-CN" altLang="en-US" smtClean="0"/>
              <a:t>‹#›</a:t>
            </a:fld>
            <a:endParaRPr lang="zh-CN" altLang="en-US"/>
          </a:p>
        </p:txBody>
      </p:sp>
      <p:sp>
        <p:nvSpPr>
          <p:cNvPr id="7" name="Oval 6"/>
          <p:cNvSpPr/>
          <p:nvPr/>
        </p:nvSpPr>
        <p:spPr>
          <a:xfrm>
            <a:off x="8399029" y="5377038"/>
            <a:ext cx="84183" cy="70133"/>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84285" tIns="42142" rIns="84285" bIns="42142" rtlCol="0" anchor="ctr"/>
          <a:lstStyle/>
          <a:p>
            <a:pPr marL="0" algn="ctr" defTabSz="842847" rtl="0" eaLnBrk="1" latinLnBrk="0" hangingPunct="1"/>
            <a:endParaRPr lang="en-US" sz="1700" kern="1200">
              <a:solidFill>
                <a:schemeClr val="lt1"/>
              </a:solidFill>
              <a:latin typeface="+mn-lt"/>
              <a:ea typeface="+mn-ea"/>
              <a:cs typeface="+mn-cs"/>
            </a:endParaRPr>
          </a:p>
        </p:txBody>
      </p:sp>
      <p:sp>
        <p:nvSpPr>
          <p:cNvPr id="8" name="Oval 7"/>
          <p:cNvSpPr/>
          <p:nvPr/>
        </p:nvSpPr>
        <p:spPr>
          <a:xfrm>
            <a:off x="565170" y="5377038"/>
            <a:ext cx="84183" cy="70133"/>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84285" tIns="42142" rIns="84285" bIns="42142" rtlCol="0" anchor="ctr"/>
          <a:lstStyle/>
          <a:p>
            <a:pPr algn="ctr"/>
            <a:endParaRPr lang="en-US"/>
          </a:p>
        </p:txBody>
      </p:sp>
      <p:pic>
        <p:nvPicPr>
          <p:cNvPr id="9" name="图片 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10403"/>
            <a:ext cx="9080500" cy="5684129"/>
          </a:xfrm>
          <a:prstGeom prst="rect">
            <a:avLst/>
          </a:prstGeom>
        </p:spPr>
      </p:pic>
      <p:pic>
        <p:nvPicPr>
          <p:cNvPr id="10" name="图片 9"/>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780614" y="4565058"/>
            <a:ext cx="1481381" cy="1481381"/>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842847" rtl="0" eaLnBrk="1" latinLnBrk="0" hangingPunct="1">
        <a:lnSpc>
          <a:spcPts val="5348"/>
        </a:lnSpc>
        <a:spcBef>
          <a:spcPct val="0"/>
        </a:spcBef>
        <a:buNone/>
        <a:defRPr sz="50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16068" indent="-316068" algn="l" defTabSz="842847" rtl="0" eaLnBrk="1" latinLnBrk="0" hangingPunct="1">
        <a:spcBef>
          <a:spcPct val="20000"/>
        </a:spcBef>
        <a:buFont typeface="Arial" pitchFamily="34" charset="0"/>
        <a:buChar char="•"/>
        <a:defRPr sz="2200" kern="1200">
          <a:solidFill>
            <a:schemeClr val="tx1">
              <a:lumMod val="50000"/>
              <a:lumOff val="50000"/>
            </a:schemeClr>
          </a:solidFill>
          <a:latin typeface="+mj-lt"/>
          <a:ea typeface="+mn-ea"/>
          <a:cs typeface="+mn-cs"/>
        </a:defRPr>
      </a:lvl1pPr>
      <a:lvl2pPr marL="684813" indent="-263390" algn="l" defTabSz="842847" rtl="0" eaLnBrk="1" latinLnBrk="0" hangingPunct="1">
        <a:spcBef>
          <a:spcPct val="20000"/>
        </a:spcBef>
        <a:buFont typeface="Courier New" pitchFamily="49" charset="0"/>
        <a:buChar char="o"/>
        <a:defRPr sz="1500" kern="1200">
          <a:solidFill>
            <a:schemeClr val="tx1">
              <a:lumMod val="50000"/>
              <a:lumOff val="50000"/>
            </a:schemeClr>
          </a:solidFill>
          <a:latin typeface="+mj-lt"/>
          <a:ea typeface="+mn-ea"/>
          <a:cs typeface="+mn-cs"/>
        </a:defRPr>
      </a:lvl2pPr>
      <a:lvl3pPr marL="1053558" indent="-210711" algn="l" defTabSz="842847" rtl="0" eaLnBrk="1" latinLnBrk="0" hangingPunct="1">
        <a:spcBef>
          <a:spcPct val="20000"/>
        </a:spcBef>
        <a:buFont typeface="Arial" pitchFamily="34" charset="0"/>
        <a:buChar char="•"/>
        <a:defRPr sz="1500" kern="1200">
          <a:solidFill>
            <a:schemeClr val="tx1">
              <a:lumMod val="50000"/>
              <a:lumOff val="50000"/>
            </a:schemeClr>
          </a:solidFill>
          <a:latin typeface="+mj-lt"/>
          <a:ea typeface="+mn-ea"/>
          <a:cs typeface="+mn-cs"/>
        </a:defRPr>
      </a:lvl3pPr>
      <a:lvl4pPr marL="1474981" indent="-210711" algn="l" defTabSz="842847" rtl="0" eaLnBrk="1" latinLnBrk="0" hangingPunct="1">
        <a:spcBef>
          <a:spcPct val="20000"/>
        </a:spcBef>
        <a:buFont typeface="Courier New" pitchFamily="49" charset="0"/>
        <a:buChar char="o"/>
        <a:defRPr sz="1500" kern="1200">
          <a:solidFill>
            <a:schemeClr val="tx1">
              <a:lumMod val="50000"/>
              <a:lumOff val="50000"/>
            </a:schemeClr>
          </a:solidFill>
          <a:latin typeface="+mj-lt"/>
          <a:ea typeface="+mn-ea"/>
          <a:cs typeface="+mn-cs"/>
        </a:defRPr>
      </a:lvl4pPr>
      <a:lvl5pPr marL="1896405" indent="-210711" algn="l" defTabSz="842847" rtl="0" eaLnBrk="1" latinLnBrk="0" hangingPunct="1">
        <a:spcBef>
          <a:spcPct val="20000"/>
        </a:spcBef>
        <a:buFont typeface="Arial" pitchFamily="34" charset="0"/>
        <a:buChar char="•"/>
        <a:defRPr sz="1500" kern="1200">
          <a:solidFill>
            <a:schemeClr val="tx1">
              <a:lumMod val="50000"/>
              <a:lumOff val="50000"/>
            </a:schemeClr>
          </a:solidFill>
          <a:latin typeface="+mj-lt"/>
          <a:ea typeface="+mn-ea"/>
          <a:cs typeface="+mn-cs"/>
        </a:defRPr>
      </a:lvl5pPr>
      <a:lvl6pPr marL="2317828" indent="-210711" algn="l" defTabSz="842847" rtl="0" eaLnBrk="1" latinLnBrk="0" hangingPunct="1">
        <a:spcBef>
          <a:spcPct val="20000"/>
        </a:spcBef>
        <a:buFont typeface="Courier New" pitchFamily="49" charset="0"/>
        <a:buChar char="o"/>
        <a:defRPr sz="1500" kern="1200">
          <a:solidFill>
            <a:schemeClr val="tx1">
              <a:lumMod val="50000"/>
              <a:lumOff val="50000"/>
            </a:schemeClr>
          </a:solidFill>
          <a:latin typeface="+mj-lt"/>
          <a:ea typeface="+mn-ea"/>
          <a:cs typeface="+mn-cs"/>
        </a:defRPr>
      </a:lvl6pPr>
      <a:lvl7pPr marL="2739253" indent="-210711" algn="l" defTabSz="842847" rtl="0" eaLnBrk="1" latinLnBrk="0" hangingPunct="1">
        <a:spcBef>
          <a:spcPct val="20000"/>
        </a:spcBef>
        <a:buFont typeface="Arial" pitchFamily="34" charset="0"/>
        <a:buChar char="•"/>
        <a:defRPr sz="1500" kern="1200">
          <a:solidFill>
            <a:schemeClr val="tx1">
              <a:lumMod val="50000"/>
              <a:lumOff val="50000"/>
            </a:schemeClr>
          </a:solidFill>
          <a:latin typeface="+mj-lt"/>
          <a:ea typeface="+mn-ea"/>
          <a:cs typeface="+mn-cs"/>
        </a:defRPr>
      </a:lvl7pPr>
      <a:lvl8pPr marL="3160675" indent="-210711" algn="l" defTabSz="842847" rtl="0" eaLnBrk="1" latinLnBrk="0" hangingPunct="1">
        <a:spcBef>
          <a:spcPct val="20000"/>
        </a:spcBef>
        <a:buFont typeface="Courier New" pitchFamily="49" charset="0"/>
        <a:buChar char="o"/>
        <a:defRPr sz="1500" kern="1200">
          <a:solidFill>
            <a:schemeClr val="tx1">
              <a:lumMod val="50000"/>
              <a:lumOff val="50000"/>
            </a:schemeClr>
          </a:solidFill>
          <a:latin typeface="+mj-lt"/>
          <a:ea typeface="+mn-ea"/>
          <a:cs typeface="+mn-cs"/>
        </a:defRPr>
      </a:lvl8pPr>
      <a:lvl9pPr marL="3582098" indent="-210711" algn="l" defTabSz="842847" rtl="0" eaLnBrk="1" latinLnBrk="0" hangingPunct="1">
        <a:spcBef>
          <a:spcPct val="20000"/>
        </a:spcBef>
        <a:buFont typeface="Arial" pitchFamily="34" charset="0"/>
        <a:buChar char="•"/>
        <a:defRPr sz="1500" kern="1200">
          <a:solidFill>
            <a:schemeClr val="tx1">
              <a:lumMod val="50000"/>
              <a:lumOff val="50000"/>
            </a:schemeClr>
          </a:solidFill>
          <a:latin typeface="+mj-lt"/>
          <a:ea typeface="+mn-ea"/>
          <a:cs typeface="+mn-cs"/>
        </a:defRPr>
      </a:lvl9pPr>
    </p:bodyStyle>
    <p:otherStyle>
      <a:defPPr>
        <a:defRPr lang="en-US"/>
      </a:defPPr>
      <a:lvl1pPr marL="0" algn="l" defTabSz="842847" rtl="0" eaLnBrk="1" latinLnBrk="0" hangingPunct="1">
        <a:defRPr sz="1700" kern="1200">
          <a:solidFill>
            <a:schemeClr val="tx1"/>
          </a:solidFill>
          <a:latin typeface="+mn-lt"/>
          <a:ea typeface="+mn-ea"/>
          <a:cs typeface="+mn-cs"/>
        </a:defRPr>
      </a:lvl1pPr>
      <a:lvl2pPr marL="421424" algn="l" defTabSz="842847" rtl="0" eaLnBrk="1" latinLnBrk="0" hangingPunct="1">
        <a:defRPr sz="1700" kern="1200">
          <a:solidFill>
            <a:schemeClr val="tx1"/>
          </a:solidFill>
          <a:latin typeface="+mn-lt"/>
          <a:ea typeface="+mn-ea"/>
          <a:cs typeface="+mn-cs"/>
        </a:defRPr>
      </a:lvl2pPr>
      <a:lvl3pPr marL="842847" algn="l" defTabSz="842847" rtl="0" eaLnBrk="1" latinLnBrk="0" hangingPunct="1">
        <a:defRPr sz="1700" kern="1200">
          <a:solidFill>
            <a:schemeClr val="tx1"/>
          </a:solidFill>
          <a:latin typeface="+mn-lt"/>
          <a:ea typeface="+mn-ea"/>
          <a:cs typeface="+mn-cs"/>
        </a:defRPr>
      </a:lvl3pPr>
      <a:lvl4pPr marL="1264270" algn="l" defTabSz="842847" rtl="0" eaLnBrk="1" latinLnBrk="0" hangingPunct="1">
        <a:defRPr sz="1700" kern="1200">
          <a:solidFill>
            <a:schemeClr val="tx1"/>
          </a:solidFill>
          <a:latin typeface="+mn-lt"/>
          <a:ea typeface="+mn-ea"/>
          <a:cs typeface="+mn-cs"/>
        </a:defRPr>
      </a:lvl4pPr>
      <a:lvl5pPr marL="1685694" algn="l" defTabSz="842847" rtl="0" eaLnBrk="1" latinLnBrk="0" hangingPunct="1">
        <a:defRPr sz="1700" kern="1200">
          <a:solidFill>
            <a:schemeClr val="tx1"/>
          </a:solidFill>
          <a:latin typeface="+mn-lt"/>
          <a:ea typeface="+mn-ea"/>
          <a:cs typeface="+mn-cs"/>
        </a:defRPr>
      </a:lvl5pPr>
      <a:lvl6pPr marL="2107117" algn="l" defTabSz="842847" rtl="0" eaLnBrk="1" latinLnBrk="0" hangingPunct="1">
        <a:defRPr sz="1700" kern="1200">
          <a:solidFill>
            <a:schemeClr val="tx1"/>
          </a:solidFill>
          <a:latin typeface="+mn-lt"/>
          <a:ea typeface="+mn-ea"/>
          <a:cs typeface="+mn-cs"/>
        </a:defRPr>
      </a:lvl6pPr>
      <a:lvl7pPr marL="2528540" algn="l" defTabSz="842847" rtl="0" eaLnBrk="1" latinLnBrk="0" hangingPunct="1">
        <a:defRPr sz="1700" kern="1200">
          <a:solidFill>
            <a:schemeClr val="tx1"/>
          </a:solidFill>
          <a:latin typeface="+mn-lt"/>
          <a:ea typeface="+mn-ea"/>
          <a:cs typeface="+mn-cs"/>
        </a:defRPr>
      </a:lvl7pPr>
      <a:lvl8pPr marL="2949963" algn="l" defTabSz="842847" rtl="0" eaLnBrk="1" latinLnBrk="0" hangingPunct="1">
        <a:defRPr sz="1700" kern="1200">
          <a:solidFill>
            <a:schemeClr val="tx1"/>
          </a:solidFill>
          <a:latin typeface="+mn-lt"/>
          <a:ea typeface="+mn-ea"/>
          <a:cs typeface="+mn-cs"/>
        </a:defRPr>
      </a:lvl8pPr>
      <a:lvl9pPr marL="3371386" algn="l" defTabSz="842847"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7000"/>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4025" y="227214"/>
            <a:ext cx="8172450" cy="945621"/>
          </a:xfrm>
          <a:prstGeom prst="rect">
            <a:avLst/>
          </a:prstGeom>
        </p:spPr>
        <p:txBody>
          <a:bodyPr vert="horz" lIns="84292" tIns="42146" rIns="84292" bIns="42146"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4025" y="1323871"/>
            <a:ext cx="8172450" cy="3744396"/>
          </a:xfrm>
          <a:prstGeom prst="rect">
            <a:avLst/>
          </a:prstGeom>
        </p:spPr>
        <p:txBody>
          <a:bodyPr vert="horz" lIns="84292" tIns="42146" rIns="84292" bIns="42146"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4025" y="5258705"/>
            <a:ext cx="2118783" cy="302073"/>
          </a:xfrm>
          <a:prstGeom prst="rect">
            <a:avLst/>
          </a:prstGeom>
        </p:spPr>
        <p:txBody>
          <a:bodyPr vert="horz" lIns="84292" tIns="42146" rIns="84292" bIns="42146" rtlCol="0" anchor="ctr"/>
          <a:lstStyle>
            <a:lvl1pPr algn="l">
              <a:defRPr sz="1100">
                <a:solidFill>
                  <a:schemeClr val="tx1">
                    <a:tint val="75000"/>
                  </a:schemeClr>
                </a:solidFill>
              </a:defRPr>
            </a:lvl1pPr>
          </a:lstStyle>
          <a:p>
            <a:pPr defTabSz="842924"/>
            <a:fld id="{4B99C210-31B9-44D3-98CE-3C963BD1B6C5}" type="datetimeFigureOut">
              <a:rPr lang="zh-CN" altLang="en-US" smtClean="0">
                <a:solidFill>
                  <a:prstClr val="black">
                    <a:tint val="75000"/>
                  </a:prstClr>
                </a:solidFill>
              </a:rPr>
              <a:pPr defTabSz="842924"/>
              <a:t>2012/3/22</a:t>
            </a:fld>
            <a:endParaRPr lang="zh-CN" altLang="en-US">
              <a:solidFill>
                <a:prstClr val="black">
                  <a:tint val="75000"/>
                </a:prstClr>
              </a:solidFill>
            </a:endParaRPr>
          </a:p>
        </p:txBody>
      </p:sp>
      <p:sp>
        <p:nvSpPr>
          <p:cNvPr id="5" name="页脚占位符 4"/>
          <p:cNvSpPr>
            <a:spLocks noGrp="1"/>
          </p:cNvSpPr>
          <p:nvPr>
            <p:ph type="ftr" sz="quarter" idx="3"/>
          </p:nvPr>
        </p:nvSpPr>
        <p:spPr>
          <a:xfrm>
            <a:off x="3102504" y="5258705"/>
            <a:ext cx="2875492" cy="302073"/>
          </a:xfrm>
          <a:prstGeom prst="rect">
            <a:avLst/>
          </a:prstGeom>
        </p:spPr>
        <p:txBody>
          <a:bodyPr vert="horz" lIns="84292" tIns="42146" rIns="84292" bIns="42146" rtlCol="0" anchor="ctr"/>
          <a:lstStyle>
            <a:lvl1pPr algn="ctr">
              <a:defRPr sz="1100">
                <a:solidFill>
                  <a:schemeClr val="tx1">
                    <a:tint val="75000"/>
                  </a:schemeClr>
                </a:solidFill>
              </a:defRPr>
            </a:lvl1pPr>
          </a:lstStyle>
          <a:p>
            <a:pPr defTabSz="842924"/>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07694" y="5258705"/>
            <a:ext cx="2118783" cy="302073"/>
          </a:xfrm>
          <a:prstGeom prst="rect">
            <a:avLst/>
          </a:prstGeom>
        </p:spPr>
        <p:txBody>
          <a:bodyPr vert="horz" lIns="84292" tIns="42146" rIns="84292" bIns="42146" rtlCol="0" anchor="ctr"/>
          <a:lstStyle>
            <a:lvl1pPr algn="r">
              <a:defRPr sz="1100">
                <a:solidFill>
                  <a:schemeClr val="tx1">
                    <a:tint val="75000"/>
                  </a:schemeClr>
                </a:solidFill>
              </a:defRPr>
            </a:lvl1pPr>
          </a:lstStyle>
          <a:p>
            <a:pPr defTabSz="842924"/>
            <a:fld id="{4034EC32-BE69-4950-9C22-2EA541C83A8E}" type="slidenum">
              <a:rPr lang="zh-CN" altLang="en-US" smtClean="0">
                <a:solidFill>
                  <a:prstClr val="black">
                    <a:tint val="75000"/>
                  </a:prstClr>
                </a:solidFill>
              </a:rPr>
              <a:pPr defTabSz="842924"/>
              <a:t>‹#›</a:t>
            </a:fld>
            <a:endParaRPr lang="zh-CN" altLang="en-US">
              <a:solidFill>
                <a:prstClr val="black">
                  <a:tint val="75000"/>
                </a:prstClr>
              </a:solidFill>
            </a:endParaRPr>
          </a:p>
        </p:txBody>
      </p:sp>
    </p:spTree>
    <p:extLst>
      <p:ext uri="{BB962C8B-B14F-4D97-AF65-F5344CB8AC3E}">
        <p14:creationId xmlns:p14="http://schemas.microsoft.com/office/powerpoint/2010/main" val="362917961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842924" rtl="0" eaLnBrk="1" latinLnBrk="0" hangingPunct="1">
        <a:spcBef>
          <a:spcPct val="0"/>
        </a:spcBef>
        <a:buNone/>
        <a:defRPr sz="4100" kern="1200">
          <a:solidFill>
            <a:schemeClr val="tx1"/>
          </a:solidFill>
          <a:latin typeface="+mj-lt"/>
          <a:ea typeface="+mj-ea"/>
          <a:cs typeface="+mj-cs"/>
        </a:defRPr>
      </a:lvl1pPr>
    </p:titleStyle>
    <p:bodyStyle>
      <a:lvl1pPr marL="316097" indent="-316097" algn="l" defTabSz="842924" rtl="0" eaLnBrk="1" latinLnBrk="0" hangingPunct="1">
        <a:spcBef>
          <a:spcPct val="20000"/>
        </a:spcBef>
        <a:buFont typeface="Arial" pitchFamily="34" charset="0"/>
        <a:buChar char="•"/>
        <a:defRPr sz="3000" kern="1200">
          <a:solidFill>
            <a:schemeClr val="tx1"/>
          </a:solidFill>
          <a:latin typeface="+mn-lt"/>
          <a:ea typeface="+mn-ea"/>
          <a:cs typeface="+mn-cs"/>
        </a:defRPr>
      </a:lvl1pPr>
      <a:lvl2pPr marL="684875" indent="-263414" algn="l" defTabSz="84292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53654" indent="-210730" algn="l" defTabSz="84292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75116" indent="-210730" algn="l" defTabSz="84292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96577" indent="-210730" algn="l" defTabSz="84292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18039" indent="-210730" algn="l" defTabSz="84292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39502" indent="-210730" algn="l" defTabSz="84292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60963" indent="-210730" algn="l" defTabSz="84292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82424" indent="-210730" algn="l" defTabSz="84292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842924" rtl="0" eaLnBrk="1" latinLnBrk="0" hangingPunct="1">
        <a:defRPr sz="1700" kern="1200">
          <a:solidFill>
            <a:schemeClr val="tx1"/>
          </a:solidFill>
          <a:latin typeface="+mn-lt"/>
          <a:ea typeface="+mn-ea"/>
          <a:cs typeface="+mn-cs"/>
        </a:defRPr>
      </a:lvl1pPr>
      <a:lvl2pPr marL="421462" algn="l" defTabSz="842924" rtl="0" eaLnBrk="1" latinLnBrk="0" hangingPunct="1">
        <a:defRPr sz="1700" kern="1200">
          <a:solidFill>
            <a:schemeClr val="tx1"/>
          </a:solidFill>
          <a:latin typeface="+mn-lt"/>
          <a:ea typeface="+mn-ea"/>
          <a:cs typeface="+mn-cs"/>
        </a:defRPr>
      </a:lvl2pPr>
      <a:lvl3pPr marL="842924" algn="l" defTabSz="842924" rtl="0" eaLnBrk="1" latinLnBrk="0" hangingPunct="1">
        <a:defRPr sz="1700" kern="1200">
          <a:solidFill>
            <a:schemeClr val="tx1"/>
          </a:solidFill>
          <a:latin typeface="+mn-lt"/>
          <a:ea typeface="+mn-ea"/>
          <a:cs typeface="+mn-cs"/>
        </a:defRPr>
      </a:lvl3pPr>
      <a:lvl4pPr marL="1264385" algn="l" defTabSz="842924" rtl="0" eaLnBrk="1" latinLnBrk="0" hangingPunct="1">
        <a:defRPr sz="1700" kern="1200">
          <a:solidFill>
            <a:schemeClr val="tx1"/>
          </a:solidFill>
          <a:latin typeface="+mn-lt"/>
          <a:ea typeface="+mn-ea"/>
          <a:cs typeface="+mn-cs"/>
        </a:defRPr>
      </a:lvl4pPr>
      <a:lvl5pPr marL="1685847" algn="l" defTabSz="842924" rtl="0" eaLnBrk="1" latinLnBrk="0" hangingPunct="1">
        <a:defRPr sz="1700" kern="1200">
          <a:solidFill>
            <a:schemeClr val="tx1"/>
          </a:solidFill>
          <a:latin typeface="+mn-lt"/>
          <a:ea typeface="+mn-ea"/>
          <a:cs typeface="+mn-cs"/>
        </a:defRPr>
      </a:lvl5pPr>
      <a:lvl6pPr marL="2107308" algn="l" defTabSz="842924" rtl="0" eaLnBrk="1" latinLnBrk="0" hangingPunct="1">
        <a:defRPr sz="1700" kern="1200">
          <a:solidFill>
            <a:schemeClr val="tx1"/>
          </a:solidFill>
          <a:latin typeface="+mn-lt"/>
          <a:ea typeface="+mn-ea"/>
          <a:cs typeface="+mn-cs"/>
        </a:defRPr>
      </a:lvl6pPr>
      <a:lvl7pPr marL="2528770" algn="l" defTabSz="842924" rtl="0" eaLnBrk="1" latinLnBrk="0" hangingPunct="1">
        <a:defRPr sz="1700" kern="1200">
          <a:solidFill>
            <a:schemeClr val="tx1"/>
          </a:solidFill>
          <a:latin typeface="+mn-lt"/>
          <a:ea typeface="+mn-ea"/>
          <a:cs typeface="+mn-cs"/>
        </a:defRPr>
      </a:lvl7pPr>
      <a:lvl8pPr marL="2950231" algn="l" defTabSz="842924" rtl="0" eaLnBrk="1" latinLnBrk="0" hangingPunct="1">
        <a:defRPr sz="1700" kern="1200">
          <a:solidFill>
            <a:schemeClr val="tx1"/>
          </a:solidFill>
          <a:latin typeface="+mn-lt"/>
          <a:ea typeface="+mn-ea"/>
          <a:cs typeface="+mn-cs"/>
        </a:defRPr>
      </a:lvl8pPr>
      <a:lvl9pPr marL="3371693" algn="l" defTabSz="842924" rtl="0" eaLnBrk="1" latinLnBrk="0" hangingPunct="1">
        <a:defRPr sz="1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7000"/>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4025" y="227212"/>
            <a:ext cx="8172450" cy="945621"/>
          </a:xfrm>
          <a:prstGeom prst="rect">
            <a:avLst/>
          </a:prstGeom>
        </p:spPr>
        <p:txBody>
          <a:bodyPr vert="horz" lIns="84308" tIns="42154" rIns="84308" bIns="42154"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4025" y="1323870"/>
            <a:ext cx="8172450" cy="3744396"/>
          </a:xfrm>
          <a:prstGeom prst="rect">
            <a:avLst/>
          </a:prstGeom>
        </p:spPr>
        <p:txBody>
          <a:bodyPr vert="horz" lIns="84308" tIns="42154" rIns="84308" bIns="42154"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4025" y="5258703"/>
            <a:ext cx="2118783" cy="302073"/>
          </a:xfrm>
          <a:prstGeom prst="rect">
            <a:avLst/>
          </a:prstGeom>
        </p:spPr>
        <p:txBody>
          <a:bodyPr vert="horz" lIns="84308" tIns="42154" rIns="84308" bIns="42154" rtlCol="0" anchor="ctr"/>
          <a:lstStyle>
            <a:lvl1pPr algn="l">
              <a:defRPr sz="1100">
                <a:solidFill>
                  <a:schemeClr val="tx1">
                    <a:tint val="75000"/>
                  </a:schemeClr>
                </a:solidFill>
              </a:defRPr>
            </a:lvl1pPr>
          </a:lstStyle>
          <a:p>
            <a:pPr defTabSz="843077"/>
            <a:fld id="{4B99C210-31B9-44D3-98CE-3C963BD1B6C5}" type="datetimeFigureOut">
              <a:rPr lang="zh-CN" altLang="en-US" smtClean="0">
                <a:solidFill>
                  <a:prstClr val="black">
                    <a:tint val="75000"/>
                  </a:prstClr>
                </a:solidFill>
              </a:rPr>
              <a:pPr defTabSz="843077"/>
              <a:t>2012/3/22</a:t>
            </a:fld>
            <a:endParaRPr lang="zh-CN" altLang="en-US">
              <a:solidFill>
                <a:prstClr val="black">
                  <a:tint val="75000"/>
                </a:prstClr>
              </a:solidFill>
            </a:endParaRPr>
          </a:p>
        </p:txBody>
      </p:sp>
      <p:sp>
        <p:nvSpPr>
          <p:cNvPr id="5" name="页脚占位符 4"/>
          <p:cNvSpPr>
            <a:spLocks noGrp="1"/>
          </p:cNvSpPr>
          <p:nvPr>
            <p:ph type="ftr" sz="quarter" idx="3"/>
          </p:nvPr>
        </p:nvSpPr>
        <p:spPr>
          <a:xfrm>
            <a:off x="3102504" y="5258703"/>
            <a:ext cx="2875492" cy="302073"/>
          </a:xfrm>
          <a:prstGeom prst="rect">
            <a:avLst/>
          </a:prstGeom>
        </p:spPr>
        <p:txBody>
          <a:bodyPr vert="horz" lIns="84308" tIns="42154" rIns="84308" bIns="42154" rtlCol="0" anchor="ctr"/>
          <a:lstStyle>
            <a:lvl1pPr algn="ctr">
              <a:defRPr sz="1100">
                <a:solidFill>
                  <a:schemeClr val="tx1">
                    <a:tint val="75000"/>
                  </a:schemeClr>
                </a:solidFill>
              </a:defRPr>
            </a:lvl1pPr>
          </a:lstStyle>
          <a:p>
            <a:pPr defTabSz="843077"/>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07692" y="5258703"/>
            <a:ext cx="2118783" cy="302073"/>
          </a:xfrm>
          <a:prstGeom prst="rect">
            <a:avLst/>
          </a:prstGeom>
        </p:spPr>
        <p:txBody>
          <a:bodyPr vert="horz" lIns="84308" tIns="42154" rIns="84308" bIns="42154" rtlCol="0" anchor="ctr"/>
          <a:lstStyle>
            <a:lvl1pPr algn="r">
              <a:defRPr sz="1100">
                <a:solidFill>
                  <a:schemeClr val="tx1">
                    <a:tint val="75000"/>
                  </a:schemeClr>
                </a:solidFill>
              </a:defRPr>
            </a:lvl1pPr>
          </a:lstStyle>
          <a:p>
            <a:pPr defTabSz="843077"/>
            <a:fld id="{4034EC32-BE69-4950-9C22-2EA541C83A8E}" type="slidenum">
              <a:rPr lang="zh-CN" altLang="en-US" smtClean="0">
                <a:solidFill>
                  <a:prstClr val="black">
                    <a:tint val="75000"/>
                  </a:prstClr>
                </a:solidFill>
              </a:rPr>
              <a:pPr defTabSz="843077"/>
              <a:t>‹#›</a:t>
            </a:fld>
            <a:endParaRPr lang="zh-CN" altLang="en-US">
              <a:solidFill>
                <a:prstClr val="black">
                  <a:tint val="75000"/>
                </a:prstClr>
              </a:solidFill>
            </a:endParaRPr>
          </a:p>
        </p:txBody>
      </p:sp>
    </p:spTree>
    <p:extLst>
      <p:ext uri="{BB962C8B-B14F-4D97-AF65-F5344CB8AC3E}">
        <p14:creationId xmlns:p14="http://schemas.microsoft.com/office/powerpoint/2010/main" val="240855930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843077" rtl="0" eaLnBrk="1" latinLnBrk="0" hangingPunct="1">
        <a:spcBef>
          <a:spcPct val="0"/>
        </a:spcBef>
        <a:buNone/>
        <a:defRPr sz="4100" kern="1200">
          <a:solidFill>
            <a:schemeClr val="tx1"/>
          </a:solidFill>
          <a:latin typeface="+mj-lt"/>
          <a:ea typeface="+mj-ea"/>
          <a:cs typeface="+mj-cs"/>
        </a:defRPr>
      </a:lvl1pPr>
    </p:titleStyle>
    <p:bodyStyle>
      <a:lvl1pPr marL="316154" indent="-316154" algn="l" defTabSz="843077" rtl="0" eaLnBrk="1" latinLnBrk="0" hangingPunct="1">
        <a:spcBef>
          <a:spcPct val="20000"/>
        </a:spcBef>
        <a:buFont typeface="Arial" pitchFamily="34" charset="0"/>
        <a:buChar char="•"/>
        <a:defRPr sz="3000" kern="1200">
          <a:solidFill>
            <a:schemeClr val="tx1"/>
          </a:solidFill>
          <a:latin typeface="+mn-lt"/>
          <a:ea typeface="+mn-ea"/>
          <a:cs typeface="+mn-cs"/>
        </a:defRPr>
      </a:lvl1pPr>
      <a:lvl2pPr marL="685000" indent="-263462" algn="l" defTabSz="843077"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53846" indent="-210769" algn="l" defTabSz="843077"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75384" indent="-210769" algn="l" defTabSz="843077"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96923" indent="-210769" algn="l" defTabSz="843077"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18461" indent="-210769" algn="l" defTabSz="843077"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40000" indent="-210769" algn="l" defTabSz="843077"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61538" indent="-210769" algn="l" defTabSz="843077"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83076" indent="-210769" algn="l" defTabSz="843077"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843077" rtl="0" eaLnBrk="1" latinLnBrk="0" hangingPunct="1">
        <a:defRPr sz="1700" kern="1200">
          <a:solidFill>
            <a:schemeClr val="tx1"/>
          </a:solidFill>
          <a:latin typeface="+mn-lt"/>
          <a:ea typeface="+mn-ea"/>
          <a:cs typeface="+mn-cs"/>
        </a:defRPr>
      </a:lvl1pPr>
      <a:lvl2pPr marL="421538" algn="l" defTabSz="843077" rtl="0" eaLnBrk="1" latinLnBrk="0" hangingPunct="1">
        <a:defRPr sz="1700" kern="1200">
          <a:solidFill>
            <a:schemeClr val="tx1"/>
          </a:solidFill>
          <a:latin typeface="+mn-lt"/>
          <a:ea typeface="+mn-ea"/>
          <a:cs typeface="+mn-cs"/>
        </a:defRPr>
      </a:lvl2pPr>
      <a:lvl3pPr marL="843077" algn="l" defTabSz="843077" rtl="0" eaLnBrk="1" latinLnBrk="0" hangingPunct="1">
        <a:defRPr sz="1700" kern="1200">
          <a:solidFill>
            <a:schemeClr val="tx1"/>
          </a:solidFill>
          <a:latin typeface="+mn-lt"/>
          <a:ea typeface="+mn-ea"/>
          <a:cs typeface="+mn-cs"/>
        </a:defRPr>
      </a:lvl3pPr>
      <a:lvl4pPr marL="1264615" algn="l" defTabSz="843077" rtl="0" eaLnBrk="1" latinLnBrk="0" hangingPunct="1">
        <a:defRPr sz="1700" kern="1200">
          <a:solidFill>
            <a:schemeClr val="tx1"/>
          </a:solidFill>
          <a:latin typeface="+mn-lt"/>
          <a:ea typeface="+mn-ea"/>
          <a:cs typeface="+mn-cs"/>
        </a:defRPr>
      </a:lvl4pPr>
      <a:lvl5pPr marL="1686154" algn="l" defTabSz="843077" rtl="0" eaLnBrk="1" latinLnBrk="0" hangingPunct="1">
        <a:defRPr sz="1700" kern="1200">
          <a:solidFill>
            <a:schemeClr val="tx1"/>
          </a:solidFill>
          <a:latin typeface="+mn-lt"/>
          <a:ea typeface="+mn-ea"/>
          <a:cs typeface="+mn-cs"/>
        </a:defRPr>
      </a:lvl5pPr>
      <a:lvl6pPr marL="2107692" algn="l" defTabSz="843077" rtl="0" eaLnBrk="1" latinLnBrk="0" hangingPunct="1">
        <a:defRPr sz="1700" kern="1200">
          <a:solidFill>
            <a:schemeClr val="tx1"/>
          </a:solidFill>
          <a:latin typeface="+mn-lt"/>
          <a:ea typeface="+mn-ea"/>
          <a:cs typeface="+mn-cs"/>
        </a:defRPr>
      </a:lvl6pPr>
      <a:lvl7pPr marL="2529230" algn="l" defTabSz="843077" rtl="0" eaLnBrk="1" latinLnBrk="0" hangingPunct="1">
        <a:defRPr sz="1700" kern="1200">
          <a:solidFill>
            <a:schemeClr val="tx1"/>
          </a:solidFill>
          <a:latin typeface="+mn-lt"/>
          <a:ea typeface="+mn-ea"/>
          <a:cs typeface="+mn-cs"/>
        </a:defRPr>
      </a:lvl7pPr>
      <a:lvl8pPr marL="2950769" algn="l" defTabSz="843077" rtl="0" eaLnBrk="1" latinLnBrk="0" hangingPunct="1">
        <a:defRPr sz="1700" kern="1200">
          <a:solidFill>
            <a:schemeClr val="tx1"/>
          </a:solidFill>
          <a:latin typeface="+mn-lt"/>
          <a:ea typeface="+mn-ea"/>
          <a:cs typeface="+mn-cs"/>
        </a:defRPr>
      </a:lvl8pPr>
      <a:lvl9pPr marL="3372307" algn="l" defTabSz="843077" rtl="0" eaLnBrk="1" latinLnBrk="0" hangingPunct="1">
        <a:defRPr sz="1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Picture 2" descr="1"/>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a:stretch>
            <a:fillRect/>
          </a:stretch>
        </p:blipFill>
        <p:spPr bwMode="auto">
          <a:xfrm>
            <a:off x="0" y="1751"/>
            <a:ext cx="9080500" cy="5670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454025" y="227579"/>
            <a:ext cx="8172450" cy="945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8" name="Rectangle 4"/>
          <p:cNvSpPr>
            <a:spLocks noGrp="1" noChangeArrowheads="1"/>
          </p:cNvSpPr>
          <p:nvPr>
            <p:ph type="body" idx="1"/>
          </p:nvPr>
        </p:nvSpPr>
        <p:spPr bwMode="auto">
          <a:xfrm>
            <a:off x="454025" y="1323461"/>
            <a:ext cx="8172450" cy="3744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endParaRPr lang="en-US" altLang="zh-CN" smtClean="0"/>
          </a:p>
          <a:p>
            <a:pPr lvl="1"/>
            <a:r>
              <a:rPr lang="zh-CN" altLang="en-US" smtClean="0"/>
              <a:t>第二级</a:t>
            </a:r>
            <a:endParaRPr lang="en-US" altLang="zh-CN" smtClean="0"/>
          </a:p>
          <a:p>
            <a:pPr lvl="2"/>
            <a:r>
              <a:rPr lang="zh-CN" altLang="en-US" smtClean="0"/>
              <a:t>第三级</a:t>
            </a:r>
            <a:endParaRPr lang="en-US" altLang="zh-CN" smtClean="0"/>
          </a:p>
          <a:p>
            <a:pPr lvl="3"/>
            <a:r>
              <a:rPr lang="zh-CN" altLang="en-US" smtClean="0"/>
              <a:t>第四级</a:t>
            </a:r>
            <a:endParaRPr lang="en-US" altLang="zh-CN" smtClean="0"/>
          </a:p>
          <a:p>
            <a:pPr lvl="4"/>
            <a:r>
              <a:rPr lang="zh-CN" altLang="en-US" smtClean="0"/>
              <a:t>第五级</a:t>
            </a:r>
          </a:p>
        </p:txBody>
      </p:sp>
      <p:sp>
        <p:nvSpPr>
          <p:cNvPr id="1029" name="Rectangle 5"/>
          <p:cNvSpPr>
            <a:spLocks noGrp="1" noChangeArrowheads="1"/>
          </p:cNvSpPr>
          <p:nvPr>
            <p:ph type="dt" sz="half" idx="2"/>
          </p:nvPr>
        </p:nvSpPr>
        <p:spPr bwMode="auto">
          <a:xfrm>
            <a:off x="454025" y="5166049"/>
            <a:ext cx="2118783" cy="39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atin typeface="Arial" charset="0"/>
                <a:ea typeface="宋体" charset="0"/>
              </a:defRPr>
            </a:lvl1pPr>
          </a:lstStyle>
          <a:p>
            <a:pPr defTabSz="914400"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ftr" sz="quarter" idx="3"/>
          </p:nvPr>
        </p:nvSpPr>
        <p:spPr bwMode="auto">
          <a:xfrm>
            <a:off x="3102504" y="5166049"/>
            <a:ext cx="2875492" cy="39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a:latin typeface="Arial" charset="0"/>
                <a:ea typeface="宋体" charset="0"/>
              </a:defRPr>
            </a:lvl1pPr>
          </a:lstStyle>
          <a:p>
            <a:pPr defTabSz="914400" fontAlgn="base">
              <a:spcBef>
                <a:spcPct val="0"/>
              </a:spcBef>
              <a:spcAft>
                <a:spcPct val="0"/>
              </a:spcAft>
              <a:defRPr/>
            </a:pPr>
            <a:endParaRPr lang="en-US" altLang="zh-CN">
              <a:solidFill>
                <a:srgbClr val="000000"/>
              </a:solidFill>
            </a:endParaRPr>
          </a:p>
        </p:txBody>
      </p:sp>
      <p:sp>
        <p:nvSpPr>
          <p:cNvPr id="1031" name="Rectangle 7"/>
          <p:cNvSpPr>
            <a:spLocks noGrp="1" noChangeArrowheads="1"/>
          </p:cNvSpPr>
          <p:nvPr>
            <p:ph type="sldNum" sz="quarter" idx="4"/>
          </p:nvPr>
        </p:nvSpPr>
        <p:spPr bwMode="auto">
          <a:xfrm>
            <a:off x="6507692" y="5166049"/>
            <a:ext cx="2118783" cy="39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pPr defTabSz="914400" fontAlgn="base">
              <a:spcBef>
                <a:spcPct val="0"/>
              </a:spcBef>
              <a:spcAft>
                <a:spcPct val="0"/>
              </a:spcAft>
            </a:pPr>
            <a:fld id="{F6E2536B-02C0-45C7-967F-6768249164C4}" type="slidenum">
              <a:rPr lang="en-US" altLang="zh-CN">
                <a:solidFill>
                  <a:srgbClr val="000000"/>
                </a:solidFill>
              </a:rPr>
              <a:pPr defTabSz="914400" fontAlgn="base">
                <a:spcBef>
                  <a:spcPct val="0"/>
                </a:spcBef>
                <a:spcAft>
                  <a:spcPct val="0"/>
                </a:spcAft>
              </a:pPr>
              <a:t>‹#›</a:t>
            </a:fld>
            <a:endParaRPr lang="en-US" altLang="zh-CN">
              <a:solidFill>
                <a:srgbClr val="000000"/>
              </a:solidFill>
            </a:endParaRPr>
          </a:p>
        </p:txBody>
      </p:sp>
    </p:spTree>
    <p:extLst>
      <p:ext uri="{BB962C8B-B14F-4D97-AF65-F5344CB8AC3E}">
        <p14:creationId xmlns:p14="http://schemas.microsoft.com/office/powerpoint/2010/main" val="308206904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spd="slow"/>
  <p:txStyles>
    <p:titleStyle>
      <a:lvl1pPr algn="ctr" rtl="0" fontAlgn="base">
        <a:spcBef>
          <a:spcPct val="0"/>
        </a:spcBef>
        <a:spcAft>
          <a:spcPct val="0"/>
        </a:spcAft>
        <a:defRPr kumimoji="1" sz="3600">
          <a:solidFill>
            <a:schemeClr val="tx2"/>
          </a:solidFill>
          <a:latin typeface="+mj-lt"/>
          <a:ea typeface="+mj-ea"/>
          <a:cs typeface="+mj-cs"/>
        </a:defRPr>
      </a:lvl1pPr>
      <a:lvl2pPr algn="ctr" rtl="0" fontAlgn="base">
        <a:spcBef>
          <a:spcPct val="0"/>
        </a:spcBef>
        <a:spcAft>
          <a:spcPct val="0"/>
        </a:spcAft>
        <a:defRPr kumimoji="1" sz="3600">
          <a:solidFill>
            <a:schemeClr val="tx2"/>
          </a:solidFill>
          <a:latin typeface="Arial" charset="0"/>
          <a:ea typeface="宋体" charset="0"/>
          <a:cs typeface="宋体" charset="0"/>
        </a:defRPr>
      </a:lvl2pPr>
      <a:lvl3pPr algn="ctr" rtl="0" fontAlgn="base">
        <a:spcBef>
          <a:spcPct val="0"/>
        </a:spcBef>
        <a:spcAft>
          <a:spcPct val="0"/>
        </a:spcAft>
        <a:defRPr kumimoji="1" sz="3600">
          <a:solidFill>
            <a:schemeClr val="tx2"/>
          </a:solidFill>
          <a:latin typeface="Arial" charset="0"/>
          <a:ea typeface="宋体" charset="0"/>
          <a:cs typeface="宋体" charset="0"/>
        </a:defRPr>
      </a:lvl3pPr>
      <a:lvl4pPr algn="ctr" rtl="0" fontAlgn="base">
        <a:spcBef>
          <a:spcPct val="0"/>
        </a:spcBef>
        <a:spcAft>
          <a:spcPct val="0"/>
        </a:spcAft>
        <a:defRPr kumimoji="1" sz="3600">
          <a:solidFill>
            <a:schemeClr val="tx2"/>
          </a:solidFill>
          <a:latin typeface="Arial" charset="0"/>
          <a:ea typeface="宋体" charset="0"/>
          <a:cs typeface="宋体" charset="0"/>
        </a:defRPr>
      </a:lvl4pPr>
      <a:lvl5pPr algn="ctr" rtl="0" fontAlgn="base">
        <a:spcBef>
          <a:spcPct val="0"/>
        </a:spcBef>
        <a:spcAft>
          <a:spcPct val="0"/>
        </a:spcAft>
        <a:defRPr kumimoji="1" sz="3600">
          <a:solidFill>
            <a:schemeClr val="tx2"/>
          </a:solidFill>
          <a:latin typeface="Arial" charset="0"/>
          <a:ea typeface="宋体" charset="0"/>
          <a:cs typeface="宋体" charset="0"/>
        </a:defRPr>
      </a:lvl5pPr>
      <a:lvl6pPr marL="457200" algn="ctr" rtl="0" fontAlgn="base">
        <a:spcBef>
          <a:spcPct val="0"/>
        </a:spcBef>
        <a:spcAft>
          <a:spcPct val="0"/>
        </a:spcAft>
        <a:defRPr sz="3600">
          <a:solidFill>
            <a:schemeClr val="tx2"/>
          </a:solidFill>
          <a:latin typeface="Arial" charset="0"/>
          <a:ea typeface="宋体" charset="0"/>
          <a:cs typeface="宋体" charset="0"/>
        </a:defRPr>
      </a:lvl6pPr>
      <a:lvl7pPr marL="914400" algn="ctr" rtl="0" fontAlgn="base">
        <a:spcBef>
          <a:spcPct val="0"/>
        </a:spcBef>
        <a:spcAft>
          <a:spcPct val="0"/>
        </a:spcAft>
        <a:defRPr sz="3600">
          <a:solidFill>
            <a:schemeClr val="tx2"/>
          </a:solidFill>
          <a:latin typeface="Arial" charset="0"/>
          <a:ea typeface="宋体" charset="0"/>
          <a:cs typeface="宋体" charset="0"/>
        </a:defRPr>
      </a:lvl7pPr>
      <a:lvl8pPr marL="1371600" algn="ctr" rtl="0" fontAlgn="base">
        <a:spcBef>
          <a:spcPct val="0"/>
        </a:spcBef>
        <a:spcAft>
          <a:spcPct val="0"/>
        </a:spcAft>
        <a:defRPr sz="3600">
          <a:solidFill>
            <a:schemeClr val="tx2"/>
          </a:solidFill>
          <a:latin typeface="Arial" charset="0"/>
          <a:ea typeface="宋体" charset="0"/>
          <a:cs typeface="宋体" charset="0"/>
        </a:defRPr>
      </a:lvl8pPr>
      <a:lvl9pPr marL="1828800" algn="ctr" rtl="0" fontAlgn="base">
        <a:spcBef>
          <a:spcPct val="0"/>
        </a:spcBef>
        <a:spcAft>
          <a:spcPct val="0"/>
        </a:spcAft>
        <a:defRPr sz="3600">
          <a:solidFill>
            <a:schemeClr val="tx2"/>
          </a:solidFill>
          <a:latin typeface="Arial" charset="0"/>
          <a:ea typeface="宋体" charset="0"/>
          <a:cs typeface="宋体" charset="0"/>
        </a:defRPr>
      </a:lvl9pPr>
    </p:titleStyle>
    <p:bodyStyle>
      <a:lvl1pPr marL="342900" indent="-342900" algn="l" rtl="0" fontAlgn="base">
        <a:spcBef>
          <a:spcPct val="20000"/>
        </a:spcBef>
        <a:spcAft>
          <a:spcPct val="0"/>
        </a:spcAft>
        <a:buChar char="•"/>
        <a:defRPr kumimoji="1" sz="2400">
          <a:solidFill>
            <a:schemeClr val="tx1"/>
          </a:solidFill>
          <a:latin typeface="+mn-lt"/>
          <a:ea typeface="+mn-ea"/>
          <a:cs typeface="+mn-cs"/>
        </a:defRPr>
      </a:lvl1pPr>
      <a:lvl2pPr marL="742950" indent="-285750" algn="l" rtl="0" fontAlgn="base">
        <a:spcBef>
          <a:spcPct val="20000"/>
        </a:spcBef>
        <a:spcAft>
          <a:spcPct val="0"/>
        </a:spcAft>
        <a:buChar char="–"/>
        <a:defRPr kumimoji="1" sz="2000">
          <a:solidFill>
            <a:schemeClr val="tx1"/>
          </a:solidFill>
          <a:latin typeface="+mn-lt"/>
          <a:ea typeface="+mn-ea"/>
        </a:defRPr>
      </a:lvl2pPr>
      <a:lvl3pPr marL="1143000" indent="-228600" algn="l" rtl="0" fontAlgn="base">
        <a:spcBef>
          <a:spcPct val="20000"/>
        </a:spcBef>
        <a:spcAft>
          <a:spcPct val="0"/>
        </a:spcAft>
        <a:buChar char="•"/>
        <a:defRPr kumimoji="1">
          <a:solidFill>
            <a:schemeClr val="tx1"/>
          </a:solidFill>
          <a:latin typeface="+mn-lt"/>
          <a:ea typeface="+mn-ea"/>
        </a:defRPr>
      </a:lvl3pPr>
      <a:lvl4pPr marL="1600200" indent="-228600" algn="l" rtl="0" fontAlgn="base">
        <a:spcBef>
          <a:spcPct val="20000"/>
        </a:spcBef>
        <a:spcAft>
          <a:spcPct val="0"/>
        </a:spcAft>
        <a:buChar char="–"/>
        <a:defRPr kumimoji="1" sz="1600">
          <a:solidFill>
            <a:schemeClr val="tx1"/>
          </a:solidFill>
          <a:latin typeface="+mn-lt"/>
          <a:ea typeface="+mn-ea"/>
        </a:defRPr>
      </a:lvl4pPr>
      <a:lvl5pPr marL="2057400" indent="-228600" algn="l" rtl="0" fontAlgn="base">
        <a:spcBef>
          <a:spcPct val="20000"/>
        </a:spcBef>
        <a:spcAft>
          <a:spcPct val="0"/>
        </a:spcAft>
        <a:buChar char="»"/>
        <a:defRPr kumimoji="1" sz="1200">
          <a:solidFill>
            <a:schemeClr val="tx1"/>
          </a:solidFill>
          <a:latin typeface="+mn-lt"/>
          <a:ea typeface="+mn-ea"/>
        </a:defRPr>
      </a:lvl5pPr>
      <a:lvl6pPr marL="2514600" indent="-228600" algn="l" rtl="0" fontAlgn="base">
        <a:spcBef>
          <a:spcPct val="20000"/>
        </a:spcBef>
        <a:spcAft>
          <a:spcPct val="0"/>
        </a:spcAft>
        <a:buChar char="»"/>
        <a:defRPr sz="1200">
          <a:solidFill>
            <a:schemeClr val="tx1"/>
          </a:solidFill>
          <a:latin typeface="+mn-lt"/>
          <a:ea typeface="+mn-ea"/>
        </a:defRPr>
      </a:lvl6pPr>
      <a:lvl7pPr marL="2971800" indent="-228600" algn="l" rtl="0" fontAlgn="base">
        <a:spcBef>
          <a:spcPct val="20000"/>
        </a:spcBef>
        <a:spcAft>
          <a:spcPct val="0"/>
        </a:spcAft>
        <a:buChar char="»"/>
        <a:defRPr sz="1200">
          <a:solidFill>
            <a:schemeClr val="tx1"/>
          </a:solidFill>
          <a:latin typeface="+mn-lt"/>
          <a:ea typeface="+mn-ea"/>
        </a:defRPr>
      </a:lvl7pPr>
      <a:lvl8pPr marL="3429000" indent="-228600" algn="l" rtl="0" fontAlgn="base">
        <a:spcBef>
          <a:spcPct val="20000"/>
        </a:spcBef>
        <a:spcAft>
          <a:spcPct val="0"/>
        </a:spcAft>
        <a:buChar char="»"/>
        <a:defRPr sz="1200">
          <a:solidFill>
            <a:schemeClr val="tx1"/>
          </a:solidFill>
          <a:latin typeface="+mn-lt"/>
          <a:ea typeface="+mn-ea"/>
        </a:defRPr>
      </a:lvl8pPr>
      <a:lvl9pPr marL="3886200" indent="-228600" algn="l" rtl="0" fontAlgn="base">
        <a:spcBef>
          <a:spcPct val="20000"/>
        </a:spcBef>
        <a:spcAft>
          <a:spcPct val="0"/>
        </a:spcAft>
        <a:buChar char="»"/>
        <a:defRPr sz="1200">
          <a:solidFill>
            <a:schemeClr val="tx1"/>
          </a:solidFill>
          <a:latin typeface="+mn-lt"/>
          <a:ea typeface="+mn-ea"/>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3314" name="Picture 2" descr="1"/>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a:stretch>
            <a:fillRect/>
          </a:stretch>
        </p:blipFill>
        <p:spPr bwMode="auto">
          <a:xfrm>
            <a:off x="0" y="1751"/>
            <a:ext cx="9080500" cy="5670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title"/>
          </p:nvPr>
        </p:nvSpPr>
        <p:spPr bwMode="auto">
          <a:xfrm>
            <a:off x="454025" y="227579"/>
            <a:ext cx="8172450" cy="945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6" name="Rectangle 4"/>
          <p:cNvSpPr>
            <a:spLocks noGrp="1" noChangeArrowheads="1"/>
          </p:cNvSpPr>
          <p:nvPr>
            <p:ph type="body" idx="1"/>
          </p:nvPr>
        </p:nvSpPr>
        <p:spPr bwMode="auto">
          <a:xfrm>
            <a:off x="454025" y="1323462"/>
            <a:ext cx="8172450" cy="3744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endParaRPr lang="en-US" altLang="zh-CN" smtClean="0"/>
          </a:p>
          <a:p>
            <a:pPr lvl="1"/>
            <a:r>
              <a:rPr lang="zh-CN" altLang="en-US" smtClean="0"/>
              <a:t>第二级</a:t>
            </a:r>
            <a:endParaRPr lang="en-US" altLang="zh-CN" smtClean="0"/>
          </a:p>
          <a:p>
            <a:pPr lvl="2"/>
            <a:r>
              <a:rPr lang="zh-CN" altLang="en-US" smtClean="0"/>
              <a:t>第三级</a:t>
            </a:r>
            <a:endParaRPr lang="en-US" altLang="zh-CN" smtClean="0"/>
          </a:p>
          <a:p>
            <a:pPr lvl="3"/>
            <a:r>
              <a:rPr lang="zh-CN" altLang="en-US" smtClean="0"/>
              <a:t>第四级</a:t>
            </a:r>
            <a:endParaRPr lang="en-US" altLang="zh-CN" smtClean="0"/>
          </a:p>
          <a:p>
            <a:pPr lvl="4"/>
            <a:r>
              <a:rPr lang="zh-CN" altLang="en-US" smtClean="0"/>
              <a:t>第五级</a:t>
            </a:r>
          </a:p>
        </p:txBody>
      </p:sp>
      <p:sp>
        <p:nvSpPr>
          <p:cNvPr id="3077" name="Rectangle 5"/>
          <p:cNvSpPr>
            <a:spLocks noGrp="1" noChangeArrowheads="1"/>
          </p:cNvSpPr>
          <p:nvPr>
            <p:ph type="dt" sz="half" idx="2"/>
          </p:nvPr>
        </p:nvSpPr>
        <p:spPr bwMode="auto">
          <a:xfrm>
            <a:off x="454025" y="5166050"/>
            <a:ext cx="2118783" cy="39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atin typeface="Arial" charset="0"/>
                <a:ea typeface="宋体" charset="0"/>
              </a:defRPr>
            </a:lvl1pPr>
          </a:lstStyle>
          <a:p>
            <a:pPr defTabSz="914400" fontAlgn="base">
              <a:spcBef>
                <a:spcPct val="0"/>
              </a:spcBef>
              <a:spcAft>
                <a:spcPct val="0"/>
              </a:spcAft>
              <a:defRPr/>
            </a:pPr>
            <a:endParaRPr lang="en-US" altLang="zh-CN">
              <a:solidFill>
                <a:srgbClr val="000000"/>
              </a:solidFill>
            </a:endParaRPr>
          </a:p>
        </p:txBody>
      </p:sp>
      <p:sp>
        <p:nvSpPr>
          <p:cNvPr id="3078" name="Rectangle 6"/>
          <p:cNvSpPr>
            <a:spLocks noGrp="1" noChangeArrowheads="1"/>
          </p:cNvSpPr>
          <p:nvPr>
            <p:ph type="ftr" sz="quarter" idx="3"/>
          </p:nvPr>
        </p:nvSpPr>
        <p:spPr bwMode="auto">
          <a:xfrm>
            <a:off x="3102504" y="5166050"/>
            <a:ext cx="2875492" cy="39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a:latin typeface="Arial" charset="0"/>
                <a:ea typeface="宋体" charset="0"/>
              </a:defRPr>
            </a:lvl1pPr>
          </a:lstStyle>
          <a:p>
            <a:pPr defTabSz="914400" fontAlgn="base">
              <a:spcBef>
                <a:spcPct val="0"/>
              </a:spcBef>
              <a:spcAft>
                <a:spcPct val="0"/>
              </a:spcAft>
              <a:defRPr/>
            </a:pPr>
            <a:endParaRPr lang="en-US" altLang="zh-CN">
              <a:solidFill>
                <a:srgbClr val="000000"/>
              </a:solidFill>
            </a:endParaRPr>
          </a:p>
        </p:txBody>
      </p:sp>
      <p:sp>
        <p:nvSpPr>
          <p:cNvPr id="3079" name="Rectangle 7"/>
          <p:cNvSpPr>
            <a:spLocks noGrp="1" noChangeArrowheads="1"/>
          </p:cNvSpPr>
          <p:nvPr>
            <p:ph type="sldNum" sz="quarter" idx="4"/>
          </p:nvPr>
        </p:nvSpPr>
        <p:spPr bwMode="auto">
          <a:xfrm>
            <a:off x="6507693" y="5166050"/>
            <a:ext cx="2118783" cy="39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pPr defTabSz="914400" fontAlgn="base">
              <a:spcBef>
                <a:spcPct val="0"/>
              </a:spcBef>
              <a:spcAft>
                <a:spcPct val="0"/>
              </a:spcAft>
            </a:pPr>
            <a:fld id="{584303B9-F56F-431B-A314-5C8AA2527C0F}" type="slidenum">
              <a:rPr lang="en-US" altLang="zh-CN">
                <a:solidFill>
                  <a:srgbClr val="000000"/>
                </a:solidFill>
              </a:rPr>
              <a:pPr defTabSz="914400" fontAlgn="base">
                <a:spcBef>
                  <a:spcPct val="0"/>
                </a:spcBef>
                <a:spcAft>
                  <a:spcPct val="0"/>
                </a:spcAft>
              </a:pPr>
              <a:t>‹#›</a:t>
            </a:fld>
            <a:endParaRPr lang="en-US" altLang="zh-CN">
              <a:solidFill>
                <a:srgbClr val="000000"/>
              </a:solidFill>
            </a:endParaRPr>
          </a:p>
        </p:txBody>
      </p:sp>
    </p:spTree>
    <p:extLst>
      <p:ext uri="{BB962C8B-B14F-4D97-AF65-F5344CB8AC3E}">
        <p14:creationId xmlns:p14="http://schemas.microsoft.com/office/powerpoint/2010/main" val="4383670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spd="slow"/>
  <p:txStyles>
    <p:titleStyle>
      <a:lvl1pPr algn="ctr" rtl="0" fontAlgn="base">
        <a:spcBef>
          <a:spcPct val="0"/>
        </a:spcBef>
        <a:spcAft>
          <a:spcPct val="0"/>
        </a:spcAft>
        <a:defRPr kumimoji="1" sz="3600">
          <a:solidFill>
            <a:schemeClr val="tx2"/>
          </a:solidFill>
          <a:latin typeface="+mj-lt"/>
          <a:ea typeface="+mj-ea"/>
          <a:cs typeface="+mj-cs"/>
        </a:defRPr>
      </a:lvl1pPr>
      <a:lvl2pPr algn="ctr" rtl="0" fontAlgn="base">
        <a:spcBef>
          <a:spcPct val="0"/>
        </a:spcBef>
        <a:spcAft>
          <a:spcPct val="0"/>
        </a:spcAft>
        <a:defRPr kumimoji="1" sz="3600">
          <a:solidFill>
            <a:schemeClr val="tx2"/>
          </a:solidFill>
          <a:latin typeface="Arial" charset="0"/>
          <a:ea typeface="宋体" charset="0"/>
          <a:cs typeface="宋体" charset="0"/>
        </a:defRPr>
      </a:lvl2pPr>
      <a:lvl3pPr algn="ctr" rtl="0" fontAlgn="base">
        <a:spcBef>
          <a:spcPct val="0"/>
        </a:spcBef>
        <a:spcAft>
          <a:spcPct val="0"/>
        </a:spcAft>
        <a:defRPr kumimoji="1" sz="3600">
          <a:solidFill>
            <a:schemeClr val="tx2"/>
          </a:solidFill>
          <a:latin typeface="Arial" charset="0"/>
          <a:ea typeface="宋体" charset="0"/>
          <a:cs typeface="宋体" charset="0"/>
        </a:defRPr>
      </a:lvl3pPr>
      <a:lvl4pPr algn="ctr" rtl="0" fontAlgn="base">
        <a:spcBef>
          <a:spcPct val="0"/>
        </a:spcBef>
        <a:spcAft>
          <a:spcPct val="0"/>
        </a:spcAft>
        <a:defRPr kumimoji="1" sz="3600">
          <a:solidFill>
            <a:schemeClr val="tx2"/>
          </a:solidFill>
          <a:latin typeface="Arial" charset="0"/>
          <a:ea typeface="宋体" charset="0"/>
          <a:cs typeface="宋体" charset="0"/>
        </a:defRPr>
      </a:lvl4pPr>
      <a:lvl5pPr algn="ctr" rtl="0" fontAlgn="base">
        <a:spcBef>
          <a:spcPct val="0"/>
        </a:spcBef>
        <a:spcAft>
          <a:spcPct val="0"/>
        </a:spcAft>
        <a:defRPr kumimoji="1" sz="3600">
          <a:solidFill>
            <a:schemeClr val="tx2"/>
          </a:solidFill>
          <a:latin typeface="Arial" charset="0"/>
          <a:ea typeface="宋体" charset="0"/>
          <a:cs typeface="宋体" charset="0"/>
        </a:defRPr>
      </a:lvl5pPr>
      <a:lvl6pPr marL="457200" algn="ctr" rtl="0" fontAlgn="base">
        <a:spcBef>
          <a:spcPct val="0"/>
        </a:spcBef>
        <a:spcAft>
          <a:spcPct val="0"/>
        </a:spcAft>
        <a:defRPr sz="3600">
          <a:solidFill>
            <a:schemeClr val="tx2"/>
          </a:solidFill>
          <a:latin typeface="Arial" charset="0"/>
          <a:ea typeface="宋体" charset="0"/>
          <a:cs typeface="宋体" charset="0"/>
        </a:defRPr>
      </a:lvl6pPr>
      <a:lvl7pPr marL="914400" algn="ctr" rtl="0" fontAlgn="base">
        <a:spcBef>
          <a:spcPct val="0"/>
        </a:spcBef>
        <a:spcAft>
          <a:spcPct val="0"/>
        </a:spcAft>
        <a:defRPr sz="3600">
          <a:solidFill>
            <a:schemeClr val="tx2"/>
          </a:solidFill>
          <a:latin typeface="Arial" charset="0"/>
          <a:ea typeface="宋体" charset="0"/>
          <a:cs typeface="宋体" charset="0"/>
        </a:defRPr>
      </a:lvl7pPr>
      <a:lvl8pPr marL="1371600" algn="ctr" rtl="0" fontAlgn="base">
        <a:spcBef>
          <a:spcPct val="0"/>
        </a:spcBef>
        <a:spcAft>
          <a:spcPct val="0"/>
        </a:spcAft>
        <a:defRPr sz="3600">
          <a:solidFill>
            <a:schemeClr val="tx2"/>
          </a:solidFill>
          <a:latin typeface="Arial" charset="0"/>
          <a:ea typeface="宋体" charset="0"/>
          <a:cs typeface="宋体" charset="0"/>
        </a:defRPr>
      </a:lvl8pPr>
      <a:lvl9pPr marL="1828800" algn="ctr" rtl="0" fontAlgn="base">
        <a:spcBef>
          <a:spcPct val="0"/>
        </a:spcBef>
        <a:spcAft>
          <a:spcPct val="0"/>
        </a:spcAft>
        <a:defRPr sz="3600">
          <a:solidFill>
            <a:schemeClr val="tx2"/>
          </a:solidFill>
          <a:latin typeface="Arial" charset="0"/>
          <a:ea typeface="宋体" charset="0"/>
          <a:cs typeface="宋体" charset="0"/>
        </a:defRPr>
      </a:lvl9pPr>
    </p:titleStyle>
    <p:bodyStyle>
      <a:lvl1pPr marL="342900" indent="-342900" algn="l" rtl="0" fontAlgn="base">
        <a:spcBef>
          <a:spcPct val="20000"/>
        </a:spcBef>
        <a:spcAft>
          <a:spcPct val="0"/>
        </a:spcAft>
        <a:buChar char="•"/>
        <a:defRPr kumimoji="1" sz="2400">
          <a:solidFill>
            <a:schemeClr val="tx1"/>
          </a:solidFill>
          <a:latin typeface="+mn-lt"/>
          <a:ea typeface="+mn-ea"/>
          <a:cs typeface="+mn-cs"/>
        </a:defRPr>
      </a:lvl1pPr>
      <a:lvl2pPr marL="742950" indent="-285750" algn="l" rtl="0" fontAlgn="base">
        <a:spcBef>
          <a:spcPct val="20000"/>
        </a:spcBef>
        <a:spcAft>
          <a:spcPct val="0"/>
        </a:spcAft>
        <a:buChar char="–"/>
        <a:defRPr kumimoji="1" sz="2000">
          <a:solidFill>
            <a:schemeClr val="tx1"/>
          </a:solidFill>
          <a:latin typeface="+mn-lt"/>
          <a:ea typeface="+mn-ea"/>
        </a:defRPr>
      </a:lvl2pPr>
      <a:lvl3pPr marL="1143000" indent="-228600" algn="l" rtl="0" fontAlgn="base">
        <a:spcBef>
          <a:spcPct val="20000"/>
        </a:spcBef>
        <a:spcAft>
          <a:spcPct val="0"/>
        </a:spcAft>
        <a:buChar char="•"/>
        <a:defRPr kumimoji="1">
          <a:solidFill>
            <a:schemeClr val="tx1"/>
          </a:solidFill>
          <a:latin typeface="+mn-lt"/>
          <a:ea typeface="+mn-ea"/>
        </a:defRPr>
      </a:lvl3pPr>
      <a:lvl4pPr marL="1600200" indent="-228600" algn="l" rtl="0" fontAlgn="base">
        <a:spcBef>
          <a:spcPct val="20000"/>
        </a:spcBef>
        <a:spcAft>
          <a:spcPct val="0"/>
        </a:spcAft>
        <a:buChar char="–"/>
        <a:defRPr kumimoji="1" sz="1600">
          <a:solidFill>
            <a:schemeClr val="tx1"/>
          </a:solidFill>
          <a:latin typeface="+mn-lt"/>
          <a:ea typeface="+mn-ea"/>
        </a:defRPr>
      </a:lvl4pPr>
      <a:lvl5pPr marL="2057400" indent="-228600" algn="l" rtl="0" fontAlgn="base">
        <a:spcBef>
          <a:spcPct val="20000"/>
        </a:spcBef>
        <a:spcAft>
          <a:spcPct val="0"/>
        </a:spcAft>
        <a:buChar char="»"/>
        <a:defRPr kumimoji="1" sz="1200">
          <a:solidFill>
            <a:schemeClr val="tx1"/>
          </a:solidFill>
          <a:latin typeface="+mn-lt"/>
          <a:ea typeface="+mn-ea"/>
        </a:defRPr>
      </a:lvl5pPr>
      <a:lvl6pPr marL="2514600" indent="-228600" algn="l" rtl="0" fontAlgn="base">
        <a:spcBef>
          <a:spcPct val="20000"/>
        </a:spcBef>
        <a:spcAft>
          <a:spcPct val="0"/>
        </a:spcAft>
        <a:buChar char="»"/>
        <a:defRPr sz="1200">
          <a:solidFill>
            <a:schemeClr val="tx1"/>
          </a:solidFill>
          <a:latin typeface="+mn-lt"/>
          <a:ea typeface="+mn-ea"/>
        </a:defRPr>
      </a:lvl6pPr>
      <a:lvl7pPr marL="2971800" indent="-228600" algn="l" rtl="0" fontAlgn="base">
        <a:spcBef>
          <a:spcPct val="20000"/>
        </a:spcBef>
        <a:spcAft>
          <a:spcPct val="0"/>
        </a:spcAft>
        <a:buChar char="»"/>
        <a:defRPr sz="1200">
          <a:solidFill>
            <a:schemeClr val="tx1"/>
          </a:solidFill>
          <a:latin typeface="+mn-lt"/>
          <a:ea typeface="+mn-ea"/>
        </a:defRPr>
      </a:lvl7pPr>
      <a:lvl8pPr marL="3429000" indent="-228600" algn="l" rtl="0" fontAlgn="base">
        <a:spcBef>
          <a:spcPct val="20000"/>
        </a:spcBef>
        <a:spcAft>
          <a:spcPct val="0"/>
        </a:spcAft>
        <a:buChar char="»"/>
        <a:defRPr sz="1200">
          <a:solidFill>
            <a:schemeClr val="tx1"/>
          </a:solidFill>
          <a:latin typeface="+mn-lt"/>
          <a:ea typeface="+mn-ea"/>
        </a:defRPr>
      </a:lvl8pPr>
      <a:lvl9pPr marL="3886200" indent="-228600" algn="l" rtl="0" fontAlgn="base">
        <a:spcBef>
          <a:spcPct val="20000"/>
        </a:spcBef>
        <a:spcAft>
          <a:spcPct val="0"/>
        </a:spcAft>
        <a:buChar char="»"/>
        <a:defRPr sz="1200">
          <a:solidFill>
            <a:schemeClr val="tx1"/>
          </a:solidFill>
          <a:latin typeface="+mn-lt"/>
          <a:ea typeface="+mn-ea"/>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image" Target="../media/image6.jpg"/><Relationship Id="rId1" Type="http://schemas.openxmlformats.org/officeDocument/2006/relationships/slideLayout" Target="../slideLayouts/slideLayout34.xml"/><Relationship Id="rId6" Type="http://schemas.openxmlformats.org/officeDocument/2006/relationships/image" Target="../media/image11.jpg"/><Relationship Id="rId5" Type="http://schemas.openxmlformats.org/officeDocument/2006/relationships/image" Target="../media/image10.jpg"/><Relationship Id="rId10" Type="http://schemas.microsoft.com/office/2007/relationships/hdphoto" Target="../media/hdphoto1.wdp"/><Relationship Id="rId4" Type="http://schemas.openxmlformats.org/officeDocument/2006/relationships/image" Target="../media/image9.jpg"/><Relationship Id="rId9"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4.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8.xml"/></Relationships>
</file>

<file path=ppt/slides/_rels/slide2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8.xml"/></Relationships>
</file>

<file path=ppt/slides/_rels/slide2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8.xml"/></Relationships>
</file>

<file path=ppt/slides/_rels/slide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1824119"/>
            <a:ext cx="3038750" cy="1787199"/>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4285" tIns="42142" rIns="84285" bIns="42142" rtlCol="0" anchor="ctr"/>
          <a:lstStyle/>
          <a:p>
            <a:pPr algn="ctr" defTabSz="842847"/>
            <a:endParaRPr lang="zh-CN" altLang="en-US">
              <a:solidFill>
                <a:prstClr val="white"/>
              </a:solidFill>
            </a:endParaRPr>
          </a:p>
        </p:txBody>
      </p:sp>
      <p:sp>
        <p:nvSpPr>
          <p:cNvPr id="5" name="矩形 4"/>
          <p:cNvSpPr/>
          <p:nvPr/>
        </p:nvSpPr>
        <p:spPr>
          <a:xfrm>
            <a:off x="6041917" y="1824119"/>
            <a:ext cx="3038750" cy="1787199"/>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4285" tIns="42142" rIns="84285" bIns="42142" rtlCol="0" anchor="ctr"/>
          <a:lstStyle/>
          <a:p>
            <a:pPr algn="ctr" defTabSz="842847"/>
            <a:endParaRPr lang="zh-CN" altLang="en-US">
              <a:solidFill>
                <a:prstClr val="white"/>
              </a:solidFill>
            </a:endParaRPr>
          </a:p>
        </p:txBody>
      </p:sp>
      <p:sp>
        <p:nvSpPr>
          <p:cNvPr id="6" name="矩形 5"/>
          <p:cNvSpPr/>
          <p:nvPr/>
        </p:nvSpPr>
        <p:spPr>
          <a:xfrm>
            <a:off x="3038583" y="1824119"/>
            <a:ext cx="3038750" cy="1787199"/>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4285" tIns="42142" rIns="84285" bIns="42142" rtlCol="0" anchor="ctr"/>
          <a:lstStyle/>
          <a:p>
            <a:pPr algn="ctr" defTabSz="842847"/>
            <a:endParaRPr lang="zh-CN" altLang="en-US">
              <a:solidFill>
                <a:prstClr val="white"/>
              </a:solidFill>
            </a:endParaRPr>
          </a:p>
        </p:txBody>
      </p:sp>
      <p:sp>
        <p:nvSpPr>
          <p:cNvPr id="9" name="矩形 8"/>
          <p:cNvSpPr/>
          <p:nvPr/>
        </p:nvSpPr>
        <p:spPr>
          <a:xfrm>
            <a:off x="6671" y="1842370"/>
            <a:ext cx="3038750" cy="1787199"/>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4285" tIns="42142" rIns="84285" bIns="42142" rtlCol="0" anchor="ctr"/>
          <a:lstStyle/>
          <a:p>
            <a:pPr algn="ctr" defTabSz="842847"/>
            <a:endParaRPr lang="zh-CN" altLang="en-US">
              <a:solidFill>
                <a:prstClr val="white"/>
              </a:solidFill>
            </a:endParaRPr>
          </a:p>
        </p:txBody>
      </p:sp>
      <p:sp>
        <p:nvSpPr>
          <p:cNvPr id="10" name="矩形 9"/>
          <p:cNvSpPr/>
          <p:nvPr/>
        </p:nvSpPr>
        <p:spPr>
          <a:xfrm>
            <a:off x="6092559" y="1842370"/>
            <a:ext cx="3038750" cy="1787199"/>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4285" tIns="42142" rIns="84285" bIns="42142" rtlCol="0" anchor="ctr"/>
          <a:lstStyle/>
          <a:p>
            <a:pPr algn="ctr" defTabSz="842847"/>
            <a:endParaRPr lang="zh-CN" altLang="en-US">
              <a:solidFill>
                <a:prstClr val="white"/>
              </a:solidFill>
            </a:endParaRPr>
          </a:p>
        </p:txBody>
      </p:sp>
      <p:sp>
        <p:nvSpPr>
          <p:cNvPr id="11" name="矩形 10"/>
          <p:cNvSpPr/>
          <p:nvPr/>
        </p:nvSpPr>
        <p:spPr>
          <a:xfrm>
            <a:off x="3053570" y="1836786"/>
            <a:ext cx="3038750" cy="1787199"/>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84285" tIns="42142" rIns="84285" bIns="42142" rtlCol="0" anchor="ctr"/>
          <a:lstStyle/>
          <a:p>
            <a:pPr algn="ctr" defTabSz="842847"/>
            <a:endParaRPr lang="zh-CN" altLang="en-US">
              <a:solidFill>
                <a:prstClr val="white"/>
              </a:solidFill>
            </a:endParaRPr>
          </a:p>
        </p:txBody>
      </p:sp>
      <p:pic>
        <p:nvPicPr>
          <p:cNvPr id="12" name="图片 11"/>
          <p:cNvPicPr>
            <a:picLocks noChangeAspect="1"/>
          </p:cNvPicPr>
          <p:nvPr/>
        </p:nvPicPr>
        <p:blipFill>
          <a:blip r:embed="rId9" cstate="print">
            <a:extLst>
              <a:ext uri="{BEBA8EAE-BF5A-486C-A8C5-ECC9F3942E4B}">
                <a14:imgProps xmlns:a14="http://schemas.microsoft.com/office/drawing/2010/main">
                  <a14:imgLayer r:embed="rId10">
                    <a14:imgEffect>
                      <a14:backgroundRemoval t="21875" b="66276" l="32227" r="66699"/>
                    </a14:imgEffect>
                  </a14:imgLayer>
                </a14:imgProps>
              </a:ext>
              <a:ext uri="{28A0092B-C50C-407E-A947-70E740481C1C}">
                <a14:useLocalDpi xmlns:a14="http://schemas.microsoft.com/office/drawing/2010/main" val="0"/>
              </a:ext>
            </a:extLst>
          </a:blip>
          <a:stretch>
            <a:fillRect/>
          </a:stretch>
        </p:blipFill>
        <p:spPr>
          <a:xfrm>
            <a:off x="-2753557" y="-20834"/>
            <a:ext cx="3432381" cy="2144638"/>
          </a:xfrm>
          <a:prstGeom prst="rect">
            <a:avLst/>
          </a:prstGeom>
        </p:spPr>
      </p:pic>
      <p:sp>
        <p:nvSpPr>
          <p:cNvPr id="7" name="TextBox 6"/>
          <p:cNvSpPr txBox="1"/>
          <p:nvPr/>
        </p:nvSpPr>
        <p:spPr>
          <a:xfrm>
            <a:off x="6935262" y="4613870"/>
            <a:ext cx="2145238" cy="654494"/>
          </a:xfrm>
          <a:prstGeom prst="rect">
            <a:avLst/>
          </a:prstGeom>
          <a:noFill/>
        </p:spPr>
        <p:txBody>
          <a:bodyPr wrap="square" lIns="84285" tIns="42142" rIns="84285" bIns="42142" rtlCol="0">
            <a:spAutoFit/>
          </a:bodyPr>
          <a:lstStyle/>
          <a:p>
            <a:pPr defTabSz="842847"/>
            <a:r>
              <a:rPr lang="en-US" altLang="zh-CN" sz="3700" b="1" dirty="0">
                <a:solidFill>
                  <a:srgbClr val="00B0F0"/>
                </a:solidFill>
                <a:latin typeface="Comic Sans MS" pitchFamily="66" charset="0"/>
              </a:rPr>
              <a:t>By DD</a:t>
            </a:r>
            <a:endParaRPr lang="zh-CN" altLang="en-US" sz="3700" b="1" dirty="0">
              <a:solidFill>
                <a:srgbClr val="00B0F0"/>
              </a:solidFill>
              <a:latin typeface="Comic Sans MS" pitchFamily="66" charset="0"/>
            </a:endParaRPr>
          </a:p>
        </p:txBody>
      </p:sp>
      <p:sp>
        <p:nvSpPr>
          <p:cNvPr id="3" name="矩形 2"/>
          <p:cNvSpPr/>
          <p:nvPr/>
        </p:nvSpPr>
        <p:spPr>
          <a:xfrm>
            <a:off x="1921659" y="574159"/>
            <a:ext cx="5272597" cy="1107996"/>
          </a:xfrm>
          <a:prstGeom prst="rect">
            <a:avLst/>
          </a:prstGeom>
          <a:noFill/>
        </p:spPr>
        <p:txBody>
          <a:bodyPr wrap="none" lIns="91440" tIns="45720" rIns="91440" bIns="45720">
            <a:spAutoFit/>
            <a:scene3d>
              <a:camera prst="orthographicFront"/>
              <a:lightRig rig="threePt" dir="t"/>
            </a:scene3d>
            <a:sp3d extrusionH="57150" prstMaterial="metal">
              <a:bevelT w="38100" h="38100" prst="angle"/>
              <a:bevelB w="38100" h="38100"/>
            </a:sp3d>
          </a:bodyPr>
          <a:lstStyle/>
          <a:p>
            <a:pPr algn="ctr"/>
            <a:r>
              <a:rPr lang="zh-CN" altLang="en-US" sz="6600" b="1" cap="none" spc="0" dirty="0" smtClean="0">
                <a:ln w="10541" cmpd="sng">
                  <a:solidFill>
                    <a:srgbClr val="7D7D7D">
                      <a:tint val="100000"/>
                      <a:shade val="100000"/>
                      <a:satMod val="110000"/>
                    </a:srgbClr>
                  </a:solidFill>
                  <a:prstDash val="solid"/>
                </a:ln>
                <a:solidFill>
                  <a:schemeClr val="accent4">
                    <a:lumMod val="20000"/>
                    <a:lumOff val="80000"/>
                  </a:schemeClr>
                </a:solidFill>
                <a:effectLst>
                  <a:outerShdw blurRad="50800" dist="50800" sx="1000" sy="1000" algn="ctr" rotWithShape="0">
                    <a:srgbClr val="000000"/>
                  </a:outerShdw>
                  <a:reflection endPos="0" dir="5400000" sy="-100000" algn="bl" rotWithShape="0"/>
                </a:effectLst>
                <a:latin typeface="华文行楷" pitchFamily="2" charset="-122"/>
                <a:ea typeface="华文行楷" pitchFamily="2" charset="-122"/>
              </a:rPr>
              <a:t>创意改变生活</a:t>
            </a:r>
            <a:endParaRPr lang="zh-CN" altLang="en-US" sz="6600" b="1" cap="none" spc="0" dirty="0">
              <a:ln w="10541" cmpd="sng">
                <a:solidFill>
                  <a:srgbClr val="7D7D7D">
                    <a:tint val="100000"/>
                    <a:shade val="100000"/>
                    <a:satMod val="110000"/>
                  </a:srgbClr>
                </a:solidFill>
                <a:prstDash val="solid"/>
              </a:ln>
              <a:solidFill>
                <a:schemeClr val="accent4">
                  <a:lumMod val="20000"/>
                  <a:lumOff val="80000"/>
                </a:schemeClr>
              </a:solidFill>
              <a:effectLst>
                <a:outerShdw blurRad="50800" dist="50800" sx="1000" sy="1000" algn="ctr" rotWithShape="0">
                  <a:srgbClr val="000000"/>
                </a:outerShdw>
                <a:reflection endPos="0" dir="5400000" sy="-100000" algn="bl" rotWithShape="0"/>
              </a:effectLst>
              <a:latin typeface="华文行楷" pitchFamily="2" charset="-122"/>
              <a:ea typeface="华文行楷" pitchFamily="2" charset="-122"/>
            </a:endParaRPr>
          </a:p>
        </p:txBody>
      </p:sp>
    </p:spTree>
    <p:extLst>
      <p:ext uri="{BB962C8B-B14F-4D97-AF65-F5344CB8AC3E}">
        <p14:creationId xmlns:p14="http://schemas.microsoft.com/office/powerpoint/2010/main" val="129467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mph" presetSubtype="0" fill="hold" nodeType="clickEffect">
                                  <p:stCondLst>
                                    <p:cond delay="0"/>
                                  </p:stCondLst>
                                  <p:childTnLst>
                                    <p:anim calcmode="discrete" valueType="str">
                                      <p:cBhvr override="childStyle">
                                        <p:cTn id="6" dur="2000" fill="hold"/>
                                        <p:tgtEl>
                                          <p:spTgt spid="3">
                                            <p:txEl>
                                              <p:pRg st="0" end="0"/>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7" fill="hold">
                            <p:stCondLst>
                              <p:cond delay="2000"/>
                            </p:stCondLst>
                            <p:childTnLst>
                              <p:par>
                                <p:cTn id="8" presetID="16" presetClass="entr" presetSubtype="21"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par>
                          <p:cTn id="11" fill="hold">
                            <p:stCondLst>
                              <p:cond delay="2500"/>
                            </p:stCondLst>
                            <p:childTnLst>
                              <p:par>
                                <p:cTn id="12" presetID="22" presetClass="entr" presetSubtype="4"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par>
                          <p:cTn id="15" fill="hold">
                            <p:stCondLst>
                              <p:cond delay="3000"/>
                            </p:stCondLst>
                            <p:childTnLst>
                              <p:par>
                                <p:cTn id="16" presetID="21" presetClass="entr" presetSubtype="1"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heel(1)">
                                      <p:cBhvr>
                                        <p:cTn id="18" dur="2000"/>
                                        <p:tgtEl>
                                          <p:spTgt spid="5"/>
                                        </p:tgtEl>
                                      </p:cBhvr>
                                    </p:animEffect>
                                  </p:childTnLst>
                                </p:cTn>
                              </p:par>
                            </p:childTnLst>
                          </p:cTn>
                        </p:par>
                        <p:par>
                          <p:cTn id="19" fill="hold">
                            <p:stCondLst>
                              <p:cond delay="5000"/>
                            </p:stCondLst>
                            <p:childTnLst>
                              <p:par>
                                <p:cTn id="20" presetID="10"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500"/>
                            </p:stCondLst>
                            <p:childTnLst>
                              <p:par>
                                <p:cTn id="24" presetID="14" presetClass="entr" presetSubtype="1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randombar(horizontal)">
                                      <p:cBhvr>
                                        <p:cTn id="26" dur="500"/>
                                        <p:tgtEl>
                                          <p:spTgt spid="11"/>
                                        </p:tgtEl>
                                      </p:cBhvr>
                                    </p:animEffect>
                                  </p:childTnLst>
                                </p:cTn>
                              </p:par>
                            </p:childTnLst>
                          </p:cTn>
                        </p:par>
                        <p:par>
                          <p:cTn id="27" fill="hold">
                            <p:stCondLst>
                              <p:cond delay="6000"/>
                            </p:stCondLst>
                            <p:childTnLst>
                              <p:par>
                                <p:cTn id="28" presetID="31" presetClass="entr" presetSubtype="0"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1000" fill="hold"/>
                                        <p:tgtEl>
                                          <p:spTgt spid="10"/>
                                        </p:tgtEl>
                                        <p:attrNameLst>
                                          <p:attrName>ppt_w</p:attrName>
                                        </p:attrNameLst>
                                      </p:cBhvr>
                                      <p:tavLst>
                                        <p:tav tm="0">
                                          <p:val>
                                            <p:fltVal val="0"/>
                                          </p:val>
                                        </p:tav>
                                        <p:tav tm="100000">
                                          <p:val>
                                            <p:strVal val="#ppt_w"/>
                                          </p:val>
                                        </p:tav>
                                      </p:tavLst>
                                    </p:anim>
                                    <p:anim calcmode="lin" valueType="num">
                                      <p:cBhvr>
                                        <p:cTn id="31" dur="1000" fill="hold"/>
                                        <p:tgtEl>
                                          <p:spTgt spid="10"/>
                                        </p:tgtEl>
                                        <p:attrNameLst>
                                          <p:attrName>ppt_h</p:attrName>
                                        </p:attrNameLst>
                                      </p:cBhvr>
                                      <p:tavLst>
                                        <p:tav tm="0">
                                          <p:val>
                                            <p:fltVal val="0"/>
                                          </p:val>
                                        </p:tav>
                                        <p:tav tm="100000">
                                          <p:val>
                                            <p:strVal val="#ppt_h"/>
                                          </p:val>
                                        </p:tav>
                                      </p:tavLst>
                                    </p:anim>
                                    <p:anim calcmode="lin" valueType="num">
                                      <p:cBhvr>
                                        <p:cTn id="32" dur="1000" fill="hold"/>
                                        <p:tgtEl>
                                          <p:spTgt spid="10"/>
                                        </p:tgtEl>
                                        <p:attrNameLst>
                                          <p:attrName>style.rotation</p:attrName>
                                        </p:attrNameLst>
                                      </p:cBhvr>
                                      <p:tavLst>
                                        <p:tav tm="0">
                                          <p:val>
                                            <p:fltVal val="90"/>
                                          </p:val>
                                        </p:tav>
                                        <p:tav tm="100000">
                                          <p:val>
                                            <p:fltVal val="0"/>
                                          </p:val>
                                        </p:tav>
                                      </p:tavLst>
                                    </p:anim>
                                    <p:animEffect transition="in" filter="fade">
                                      <p:cBhvr>
                                        <p:cTn id="33" dur="1000"/>
                                        <p:tgtEl>
                                          <p:spTgt spid="10"/>
                                        </p:tgtEl>
                                      </p:cBhvr>
                                    </p:animEffect>
                                  </p:childTnLst>
                                </p:cTn>
                              </p:par>
                            </p:childTnLst>
                          </p:cTn>
                        </p:par>
                        <p:par>
                          <p:cTn id="34" fill="hold">
                            <p:stCondLst>
                              <p:cond delay="7000"/>
                            </p:stCondLst>
                            <p:childTnLst>
                              <p:par>
                                <p:cTn id="35" presetID="0" presetClass="path" presetSubtype="0" accel="50000" decel="50000" fill="hold" nodeType="afterEffect">
                                  <p:stCondLst>
                                    <p:cond delay="0"/>
                                  </p:stCondLst>
                                  <p:childTnLst>
                                    <p:animMotion origin="layout" path="M 0.00782 0.09027 C 0.01441 0.09907 0.02396 0.10416 0.03212 0.11041 C 0.0448 0.12013 0.0533 0.13263 0.06858 0.1368 C 0.07257 0.1449 0.07657 0.14652 0.08386 0.14884 C 0.09132 0.15578 0.09514 0.15532 0.10486 0.15694 C 0.11302 0.16087 0.12257 0.16412 0.13039 0.16898 C 0.14653 0.17893 0.1191 0.16689 0.14254 0.17708 C 0.15087 0.18078 0.16042 0.1824 0.16823 0.18726 C 0.17934 0.19421 0.19271 0.20254 0.20313 0.21157 C 0.22934 0.23379 0.1908 0.20486 0.21997 0.22777 C 0.22882 0.23472 0.23802 0.23981 0.24723 0.24583 C 0.26181 0.25555 0.24775 0.24768 0.26216 0.25995 C 0.27136 0.26759 0.28195 0.26898 0.29098 0.27615 C 0.31841 0.29745 0.27709 0.2706 0.30782 0.29236 C 0.33716 0.31342 0.3665 0.33657 0.39549 0.35902 C 0.40851 0.36921 0.42431 0.37546 0.4382 0.38333 C 0.44844 0.38912 0.45764 0.39652 0.46823 0.40138 C 0.47639 0.41203 0.48855 0.4155 0.49862 0.42152 C 0.51077 0.4287 0.52014 0.43981 0.53212 0.44583 C 0.54844 0.46342 0.5698 0.46712 0.58802 0.48009 C 0.59341 0.48379 0.59775 0.48912 0.6033 0.49236 C 0.60799 0.49537 0.61337 0.49583 0.61823 0.49837 C 0.63212 0.50555 0.6474 0.51388 0.66094 0.52268 C 0.68247 0.53703 0.70122 0.55324 0.72448 0.56111 C 0.73368 0.57361 0.72344 0.56134 0.74098 0.57314 C 0.74532 0.57592 0.74896 0.58078 0.7533 0.58333 C 0.75921 0.5868 0.76546 0.58819 0.77153 0.5912 C 0.78507 0.59814 0.79532 0.61134 0.80938 0.61759 C 0.83681 0.62962 0.86407 0.65208 0.89271 0.65787 C 0.904 0.66319 0.9158 0.66828 0.92743 0.67222 C 0.94341 0.67731 0.9599 0.67754 0.97605 0.68217 C 1.00052 0.68935 0.97171 0.68402 0.99879 0.68819 C 1.01806 0.69421 1.03282 0.69884 1.05313 0.70046 C 1.07917 0.69745 1.10469 0.69282 1.13039 0.69027 C 1.13664 0.6875 1.14132 0.68217 1.14723 0.67824 C 1.15296 0.6743 1.15921 0.67175 1.16546 0.66805 C 1.17605 0.6618 1.18438 0.65347 1.19549 0.65 C 1.20278 0.64513 1.20677 0.63726 1.21216 0.62962 C 1.21806 0.61157 1.22362 0.59351 1.22882 0.57523 C 1.23264 0.54513 1.2316 0.51435 1.2349 0.48425 C 1.2382 0.41666 1.24879 0.34189 1.22882 0.27824 C 1.22535 0.24791 1.23056 0.28287 1.22292 0.25601 C 1.21962 0.24513 1.21927 0.23287 1.21702 0.22152 C 1.21528 0.21435 1.20504 0.18958 1.20157 0.18333 C 1.19028 0.16296 1.17466 0.14004 1.15921 0.12453 C 1.15452 0.1199 1.14862 0.11759 1.14427 0.1125 C 1.13108 0.09814 1.11528 0.08009 1.10035 0.07013 C 1.09341 0.06574 1.08681 0.06157 1.08056 0.05601 C 1.04844 0.02754 1.01546 0.00277 0.97743 -0.0088 C 0.94792 -0.01783 0.91493 -0.01551 0.88507 -0.01667 C 0.85348 -0.02038 0.8573 -0.02107 0.81077 -0.01482 C 0.80782 -0.01436 0.80122 -0.00371 0.80018 -0.00255 C 0.79323 0.00532 0.78594 0.01365 0.779 0.02152 C 0.76546 0.03611 0.75296 0.05138 0.73941 0.06597 C 0.73247 0.07361 0.72414 0.07893 0.71823 0.08819 C 0.70886 0.1037 0.69705 0.11481 0.68646 0.1287 C 0.68421 0.13171 0.68282 0.13587 0.68039 0.13888 C 0.66268 0.16111 0.64219 0.17847 0.62275 0.19745 C 0.61893 0.20115 0.61598 0.20601 0.61216 0.20949 C 0.60452 0.2162 0.59601 0.22175 0.58802 0.22777 C 0.58455 0.23032 0.58039 0.23194 0.57743 0.23564 C 0.57084 0.24444 0.5632 0.25 0.55625 0.25787 C 0.54584 0.26967 0.54254 0.27986 0.53039 0.28634 C 0.52275 0.29629 0.51372 0.30439 0.50608 0.31458 C 0.50191 0.32037 0.49844 0.32708 0.49427 0.33263 C 0.48681 0.34236 0.47657 0.35046 0.46997 0.36111 C 0.45191 0.39027 0.44167 0.43009 0.41841 0.45185 C 0.4125 0.47175 0.41927 0.45254 0.40782 0.47222 C 0.39254 0.49814 0.42066 0.45902 0.39862 0.48819 C 0.39514 0.4993 0.39011 0.50462 0.3849 0.51458 C 0.38351 0.51782 0.38247 0.52175 0.38056 0.52453 C 0.37813 0.52777 0.37483 0.52939 0.37292 0.53263 C 0.37049 0.53634 0.36927 0.54097 0.36702 0.5449 C 0.36216 0.55324 0.35591 0.56157 0.35018 0.56898 C 0.34636 0.58449 0.33785 0.60208 0.32882 0.61342 C 0.32639 0.6243 0.32934 0.61597 0.32275 0.62361 C 0.31789 0.62939 0.31337 0.63865 0.30782 0.64375 C 0.30469 0.64652 0.30122 0.64837 0.29879 0.65185 C 0.29584 0.65578 0.29393 0.65787 0.28941 0.65787 " pathEditMode="relative" rAng="0" ptsTypes="ffffffffffffffffffffffffffffffffffffffffffffffffffffffffffffffffffffffffffffffA">
                                      <p:cBhvr>
                                        <p:cTn id="36" dur="2000" fill="hold"/>
                                        <p:tgtEl>
                                          <p:spTgt spid="12"/>
                                        </p:tgtEl>
                                        <p:attrNameLst>
                                          <p:attrName>ppt_x</p:attrName>
                                          <p:attrName>ppt_y</p:attrName>
                                        </p:attrNameLst>
                                      </p:cBhvr>
                                      <p:rCtr x="62049" y="24931"/>
                                    </p:animMotion>
                                  </p:childTnLst>
                                </p:cTn>
                              </p:par>
                            </p:childTnLst>
                          </p:cTn>
                        </p:par>
                        <p:par>
                          <p:cTn id="37" fill="hold">
                            <p:stCondLst>
                              <p:cond delay="9000"/>
                            </p:stCondLst>
                            <p:childTnLst>
                              <p:par>
                                <p:cTn id="38" presetID="26" presetClass="entr" presetSubtype="0"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down)">
                                      <p:cBhvr>
                                        <p:cTn id="40" dur="580">
                                          <p:stCondLst>
                                            <p:cond delay="0"/>
                                          </p:stCondLst>
                                        </p:cTn>
                                        <p:tgtEl>
                                          <p:spTgt spid="7"/>
                                        </p:tgtEl>
                                      </p:cBhvr>
                                    </p:animEffect>
                                    <p:anim calcmode="lin" valueType="num">
                                      <p:cBhvr>
                                        <p:cTn id="41"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6" dur="26">
                                          <p:stCondLst>
                                            <p:cond delay="650"/>
                                          </p:stCondLst>
                                        </p:cTn>
                                        <p:tgtEl>
                                          <p:spTgt spid="7"/>
                                        </p:tgtEl>
                                      </p:cBhvr>
                                      <p:to x="100000" y="60000"/>
                                    </p:animScale>
                                    <p:animScale>
                                      <p:cBhvr>
                                        <p:cTn id="47" dur="166" decel="50000">
                                          <p:stCondLst>
                                            <p:cond delay="676"/>
                                          </p:stCondLst>
                                        </p:cTn>
                                        <p:tgtEl>
                                          <p:spTgt spid="7"/>
                                        </p:tgtEl>
                                      </p:cBhvr>
                                      <p:to x="100000" y="100000"/>
                                    </p:animScale>
                                    <p:animScale>
                                      <p:cBhvr>
                                        <p:cTn id="48" dur="26">
                                          <p:stCondLst>
                                            <p:cond delay="1312"/>
                                          </p:stCondLst>
                                        </p:cTn>
                                        <p:tgtEl>
                                          <p:spTgt spid="7"/>
                                        </p:tgtEl>
                                      </p:cBhvr>
                                      <p:to x="100000" y="80000"/>
                                    </p:animScale>
                                    <p:animScale>
                                      <p:cBhvr>
                                        <p:cTn id="49" dur="166" decel="50000">
                                          <p:stCondLst>
                                            <p:cond delay="1338"/>
                                          </p:stCondLst>
                                        </p:cTn>
                                        <p:tgtEl>
                                          <p:spTgt spid="7"/>
                                        </p:tgtEl>
                                      </p:cBhvr>
                                      <p:to x="100000" y="100000"/>
                                    </p:animScale>
                                    <p:animScale>
                                      <p:cBhvr>
                                        <p:cTn id="50" dur="26">
                                          <p:stCondLst>
                                            <p:cond delay="1642"/>
                                          </p:stCondLst>
                                        </p:cTn>
                                        <p:tgtEl>
                                          <p:spTgt spid="7"/>
                                        </p:tgtEl>
                                      </p:cBhvr>
                                      <p:to x="100000" y="90000"/>
                                    </p:animScale>
                                    <p:animScale>
                                      <p:cBhvr>
                                        <p:cTn id="51" dur="166" decel="50000">
                                          <p:stCondLst>
                                            <p:cond delay="1668"/>
                                          </p:stCondLst>
                                        </p:cTn>
                                        <p:tgtEl>
                                          <p:spTgt spid="7"/>
                                        </p:tgtEl>
                                      </p:cBhvr>
                                      <p:to x="100000" y="100000"/>
                                    </p:animScale>
                                    <p:animScale>
                                      <p:cBhvr>
                                        <p:cTn id="52" dur="26">
                                          <p:stCondLst>
                                            <p:cond delay="1808"/>
                                          </p:stCondLst>
                                        </p:cTn>
                                        <p:tgtEl>
                                          <p:spTgt spid="7"/>
                                        </p:tgtEl>
                                      </p:cBhvr>
                                      <p:to x="100000" y="95000"/>
                                    </p:animScale>
                                    <p:animScale>
                                      <p:cBhvr>
                                        <p:cTn id="53"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0" grpId="0" animBg="1"/>
      <p:bldP spid="11" grpId="0" animBg="1"/>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5" y="4837113"/>
            <a:ext cx="7718425" cy="604147"/>
          </a:xfrm>
        </p:spPr>
        <p:txBody>
          <a:bodyPr>
            <a:normAutofit fontScale="90000"/>
          </a:bodyPr>
          <a:lstStyle/>
          <a:p>
            <a:r>
              <a:rPr kumimoji="1" lang="zh-CN" altLang="en-US" dirty="0" smtClean="0"/>
              <a:t>软件蓝图</a:t>
            </a:r>
            <a:endParaRPr kumimoji="1" lang="zh-CN" altLang="en-US" dirty="0"/>
          </a:p>
        </p:txBody>
      </p:sp>
      <p:pic>
        <p:nvPicPr>
          <p:cNvPr id="6" name="图片 5" descr="9059159_2009042115301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253" y="171613"/>
            <a:ext cx="7226565" cy="4770132"/>
          </a:xfrm>
          <a:prstGeom prst="rect">
            <a:avLst/>
          </a:prstGeom>
        </p:spPr>
      </p:pic>
    </p:spTree>
    <p:extLst>
      <p:ext uri="{BB962C8B-B14F-4D97-AF65-F5344CB8AC3E}">
        <p14:creationId xmlns:p14="http://schemas.microsoft.com/office/powerpoint/2010/main" val="36464234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基于</a:t>
            </a:r>
            <a:r>
              <a:rPr kumimoji="1" lang="en-US" altLang="zh-CN" dirty="0" smtClean="0"/>
              <a:t>Objective-c</a:t>
            </a:r>
            <a:r>
              <a:rPr kumimoji="1" lang="zh-CN" altLang="en-US" dirty="0" smtClean="0"/>
              <a:t>语言</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smtClean="0"/>
              <a:t>Objective-c</a:t>
            </a:r>
            <a:r>
              <a:rPr kumimoji="1" lang="zh-CN" altLang="en-US" dirty="0" smtClean="0"/>
              <a:t>是</a:t>
            </a:r>
            <a:r>
              <a:rPr kumimoji="1" lang="en-US" altLang="zh-CN" dirty="0" smtClean="0"/>
              <a:t>c</a:t>
            </a:r>
            <a:r>
              <a:rPr kumimoji="1" lang="zh-CN" altLang="en-US" dirty="0" smtClean="0"/>
              <a:t>语言的超级，面向对象的</a:t>
            </a:r>
            <a:r>
              <a:rPr kumimoji="1" lang="en-US" altLang="zh-CN" dirty="0" smtClean="0"/>
              <a:t>c</a:t>
            </a:r>
            <a:r>
              <a:rPr kumimoji="1" lang="zh-CN" altLang="en-US" dirty="0" smtClean="0"/>
              <a:t>语言</a:t>
            </a:r>
            <a:endParaRPr kumimoji="1" lang="en-US" altLang="zh-CN" dirty="0" smtClean="0"/>
          </a:p>
          <a:p>
            <a:r>
              <a:rPr kumimoji="1" lang="zh-CN" altLang="en-US" dirty="0" smtClean="0"/>
              <a:t>该语言十分自然化，以类为基础</a:t>
            </a:r>
            <a:endParaRPr kumimoji="1" lang="en-US" altLang="zh-CN" dirty="0" smtClean="0"/>
          </a:p>
          <a:p>
            <a:r>
              <a:rPr kumimoji="1" lang="zh-CN" altLang="en-US" dirty="0" smtClean="0"/>
              <a:t>在创建</a:t>
            </a:r>
            <a:r>
              <a:rPr kumimoji="1" lang="en-US" altLang="zh-CN" dirty="0" err="1" smtClean="0"/>
              <a:t>iphone</a:t>
            </a:r>
            <a:r>
              <a:rPr kumimoji="1" lang="zh-CN" altLang="en-US" dirty="0" smtClean="0"/>
              <a:t>应用时，每个对象都是用</a:t>
            </a:r>
            <a:r>
              <a:rPr kumimoji="1" lang="en-US" altLang="zh-CN" dirty="0" smtClean="0"/>
              <a:t>objective</a:t>
            </a:r>
            <a:r>
              <a:rPr kumimoji="1" lang="zh-CN" altLang="en-US" dirty="0" smtClean="0"/>
              <a:t>创建的，或者是继承与子类</a:t>
            </a:r>
            <a:endParaRPr kumimoji="1" lang="en-US" altLang="zh-CN" dirty="0" smtClean="0"/>
          </a:p>
          <a:p>
            <a:r>
              <a:rPr kumimoji="1" lang="zh-CN" altLang="en-US" dirty="0" smtClean="0"/>
              <a:t>该语言十分成熟，前人已经为我们创建了很多实用的类</a:t>
            </a:r>
            <a:endParaRPr kumimoji="1" lang="en-US" altLang="zh-CN" dirty="0" smtClean="0"/>
          </a:p>
        </p:txBody>
      </p:sp>
    </p:spTree>
    <p:extLst>
      <p:ext uri="{BB962C8B-B14F-4D97-AF65-F5344CB8AC3E}">
        <p14:creationId xmlns:p14="http://schemas.microsoft.com/office/powerpoint/2010/main" val="3813783660"/>
      </p:ext>
    </p:extLst>
  </p:cSld>
  <p:clrMapOvr>
    <a:masterClrMapping/>
  </p:clrMapOvr>
  <p:transition spd="slow">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Xcode</a:t>
            </a:r>
            <a:endParaRPr kumimoji="1" lang="zh-CN" altLang="en-US" dirty="0"/>
          </a:p>
        </p:txBody>
      </p:sp>
      <p:pic>
        <p:nvPicPr>
          <p:cNvPr id="8" name="内容占位符 7" descr="1129564260-0.jp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7245" y="1323875"/>
            <a:ext cx="7446010" cy="3877045"/>
          </a:xfrm>
        </p:spPr>
      </p:pic>
    </p:spTree>
    <p:extLst>
      <p:ext uri="{BB962C8B-B14F-4D97-AF65-F5344CB8AC3E}">
        <p14:creationId xmlns:p14="http://schemas.microsoft.com/office/powerpoint/2010/main" val="2454075235"/>
      </p:ext>
    </p:extLst>
  </p:cSld>
  <p:clrMapOvr>
    <a:masterClrMapping/>
  </p:clrMapOvr>
  <p:transition spd="slow">
    <p:wheel spokes="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编译界面</a:t>
            </a:r>
            <a:endParaRPr kumimoji="1" lang="zh-CN" altLang="en-US" dirty="0"/>
          </a:p>
        </p:txBody>
      </p:sp>
      <p:pic>
        <p:nvPicPr>
          <p:cNvPr id="8" name="内容占位符 7" descr="51b06167575ddec206ec181e3b2ba0b1.jp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5524" y="1323875"/>
            <a:ext cx="5849453" cy="3877045"/>
          </a:xfrm>
        </p:spPr>
      </p:pic>
    </p:spTree>
    <p:extLst>
      <p:ext uri="{BB962C8B-B14F-4D97-AF65-F5344CB8AC3E}">
        <p14:creationId xmlns:p14="http://schemas.microsoft.com/office/powerpoint/2010/main" val="89087332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界面设计</a:t>
            </a:r>
            <a:endParaRPr kumimoji="1" lang="zh-CN" altLang="en-US" dirty="0"/>
          </a:p>
        </p:txBody>
      </p:sp>
      <p:sp>
        <p:nvSpPr>
          <p:cNvPr id="3" name="内容占位符 2"/>
          <p:cNvSpPr>
            <a:spLocks noGrp="1"/>
          </p:cNvSpPr>
          <p:nvPr>
            <p:ph idx="1"/>
          </p:nvPr>
        </p:nvSpPr>
        <p:spPr>
          <a:xfrm>
            <a:off x="285868" y="1323871"/>
            <a:ext cx="8172450" cy="3744396"/>
          </a:xfrm>
        </p:spPr>
        <p:txBody>
          <a:bodyPr/>
          <a:lstStyle/>
          <a:p>
            <a:r>
              <a:rPr kumimoji="1" lang="zh-CN" altLang="en-US" dirty="0" smtClean="0"/>
              <a:t>使用</a:t>
            </a:r>
            <a:r>
              <a:rPr kumimoji="1" lang="en-US" altLang="zh-CN" dirty="0" smtClean="0"/>
              <a:t>interface builder</a:t>
            </a:r>
            <a:r>
              <a:rPr kumimoji="1" lang="zh-CN" altLang="en-US" dirty="0" smtClean="0"/>
              <a:t>工具</a:t>
            </a:r>
            <a:endParaRPr kumimoji="1" lang="en-US" altLang="zh-CN" dirty="0" smtClean="0"/>
          </a:p>
          <a:p>
            <a:endParaRPr kumimoji="1" lang="zh-CN" altLang="en-US" dirty="0"/>
          </a:p>
        </p:txBody>
      </p:sp>
      <p:pic>
        <p:nvPicPr>
          <p:cNvPr id="4" name="图片 3" descr="184450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472" y="1849212"/>
            <a:ext cx="8071556" cy="3488292"/>
          </a:xfrm>
          <a:prstGeom prst="rect">
            <a:avLst/>
          </a:prstGeom>
        </p:spPr>
      </p:pic>
    </p:spTree>
    <p:extLst>
      <p:ext uri="{BB962C8B-B14F-4D97-AF65-F5344CB8AC3E}">
        <p14:creationId xmlns:p14="http://schemas.microsoft.com/office/powerpoint/2010/main" val="310812622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充满想象力的工具</a:t>
            </a:r>
            <a:endParaRPr kumimoji="1" lang="zh-CN" altLang="en-US" dirty="0"/>
          </a:p>
        </p:txBody>
      </p:sp>
      <p:sp>
        <p:nvSpPr>
          <p:cNvPr id="3" name="内容占位符 2"/>
          <p:cNvSpPr>
            <a:spLocks noGrp="1"/>
          </p:cNvSpPr>
          <p:nvPr>
            <p:ph idx="1"/>
          </p:nvPr>
        </p:nvSpPr>
        <p:spPr/>
        <p:txBody>
          <a:bodyPr/>
          <a:lstStyle/>
          <a:p>
            <a:r>
              <a:rPr kumimoji="1" lang="en-US" altLang="zh-CN" dirty="0" err="1" smtClean="0"/>
              <a:t>Iphone</a:t>
            </a:r>
            <a:r>
              <a:rPr kumimoji="1" lang="zh-CN" altLang="en-US" dirty="0" smtClean="0"/>
              <a:t>模拟器</a:t>
            </a:r>
            <a:endParaRPr kumimoji="1" lang="en-US" altLang="zh-CN" dirty="0" smtClean="0"/>
          </a:p>
          <a:p>
            <a:endParaRPr kumimoji="1" lang="zh-CN" altLang="en-US" dirty="0"/>
          </a:p>
        </p:txBody>
      </p:sp>
      <p:pic>
        <p:nvPicPr>
          <p:cNvPr id="4" name="图片 3" descr="19_21365_9afff806f98f67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25" y="1877236"/>
            <a:ext cx="8172450" cy="3544327"/>
          </a:xfrm>
          <a:prstGeom prst="rect">
            <a:avLst/>
          </a:prstGeom>
        </p:spPr>
      </p:pic>
    </p:spTree>
    <p:extLst>
      <p:ext uri="{BB962C8B-B14F-4D97-AF65-F5344CB8AC3E}">
        <p14:creationId xmlns:p14="http://schemas.microsoft.com/office/powerpoint/2010/main" val="16226880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0945202w6-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135" y="241221"/>
            <a:ext cx="7024776" cy="4160732"/>
          </a:xfrm>
          <a:prstGeom prst="rect">
            <a:avLst/>
          </a:prstGeom>
        </p:spPr>
      </p:pic>
      <p:sp>
        <p:nvSpPr>
          <p:cNvPr id="5" name="标题 4"/>
          <p:cNvSpPr>
            <a:spLocks noGrp="1"/>
          </p:cNvSpPr>
          <p:nvPr>
            <p:ph type="title"/>
          </p:nvPr>
        </p:nvSpPr>
        <p:spPr>
          <a:xfrm>
            <a:off x="235421" y="4570065"/>
            <a:ext cx="8172450" cy="945621"/>
          </a:xfrm>
        </p:spPr>
        <p:txBody>
          <a:bodyPr>
            <a:normAutofit/>
          </a:bodyPr>
          <a:lstStyle/>
          <a:p>
            <a:r>
              <a:rPr kumimoji="1" lang="zh-CN" altLang="en-US" sz="2400" dirty="0"/>
              <a:t>功能强大的模拟器，除了拍照和多点操控，它具有其它所有</a:t>
            </a:r>
            <a:r>
              <a:rPr kumimoji="1" lang="en-US" altLang="zh-CN" sz="2400" dirty="0" err="1"/>
              <a:t>iphone</a:t>
            </a:r>
            <a:r>
              <a:rPr kumimoji="1" lang="zh-CN" altLang="en-US" sz="2400" dirty="0"/>
              <a:t>的强大功能，并且你不要担心它会摔坏！</a:t>
            </a:r>
          </a:p>
        </p:txBody>
      </p:sp>
    </p:spTree>
    <p:extLst>
      <p:ext uri="{BB962C8B-B14F-4D97-AF65-F5344CB8AC3E}">
        <p14:creationId xmlns:p14="http://schemas.microsoft.com/office/powerpoint/2010/main" val="390057263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模型</a:t>
            </a:r>
            <a:r>
              <a:rPr kumimoji="1" lang="en-US" altLang="zh-CN" dirty="0"/>
              <a:t>-</a:t>
            </a:r>
            <a:r>
              <a:rPr kumimoji="1" lang="zh-CN" altLang="en-US" dirty="0" smtClean="0"/>
              <a:t>视图</a:t>
            </a:r>
            <a:r>
              <a:rPr kumimoji="1" lang="en-US" altLang="zh-CN" dirty="0" smtClean="0"/>
              <a:t>-</a:t>
            </a:r>
            <a:r>
              <a:rPr kumimoji="1" lang="zh-CN" altLang="en-US" dirty="0" smtClean="0"/>
              <a:t>控制器</a:t>
            </a:r>
            <a:endParaRPr kumimoji="1" lang="zh-CN" altLang="en-US" dirty="0"/>
          </a:p>
        </p:txBody>
      </p:sp>
      <p:pic>
        <p:nvPicPr>
          <p:cNvPr id="3" name="图片 2" descr="10542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25" y="1172836"/>
            <a:ext cx="8071556" cy="3572345"/>
          </a:xfrm>
          <a:prstGeom prst="rect">
            <a:avLst/>
          </a:prstGeom>
        </p:spPr>
      </p:pic>
    </p:spTree>
    <p:extLst>
      <p:ext uri="{BB962C8B-B14F-4D97-AF65-F5344CB8AC3E}">
        <p14:creationId xmlns:p14="http://schemas.microsoft.com/office/powerpoint/2010/main" val="4529676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err="1" smtClean="0"/>
              <a:t>Mvc</a:t>
            </a:r>
            <a:r>
              <a:rPr kumimoji="1" lang="zh-CN" altLang="en-US" dirty="0" smtClean="0"/>
              <a:t>设计的好处</a:t>
            </a:r>
            <a:endParaRPr kumimoji="1" lang="zh-CN" altLang="en-US" dirty="0"/>
          </a:p>
        </p:txBody>
      </p:sp>
      <p:sp>
        <p:nvSpPr>
          <p:cNvPr id="4" name="竖排文本占位符 3"/>
          <p:cNvSpPr>
            <a:spLocks noGrp="1"/>
          </p:cNvSpPr>
          <p:nvPr>
            <p:ph type="body" orient="vert" idx="1"/>
          </p:nvPr>
        </p:nvSpPr>
        <p:spPr/>
        <p:txBody>
          <a:bodyPr/>
          <a:lstStyle/>
          <a:p>
            <a:r>
              <a:rPr kumimoji="1" lang="zh-CN" altLang="en-US" dirty="0" smtClean="0"/>
              <a:t>将数据与代码混合是危险的行为</a:t>
            </a:r>
            <a:endParaRPr kumimoji="1" lang="en-US" altLang="zh-CN" dirty="0" smtClean="0"/>
          </a:p>
          <a:p>
            <a:r>
              <a:rPr kumimoji="1" lang="zh-CN" altLang="en-US" dirty="0" smtClean="0"/>
              <a:t>有效的分离逻辑代码和数据</a:t>
            </a:r>
            <a:endParaRPr kumimoji="1" lang="en-US" altLang="zh-CN" dirty="0" smtClean="0"/>
          </a:p>
          <a:p>
            <a:r>
              <a:rPr kumimoji="1" lang="zh-CN" altLang="en-US" dirty="0" smtClean="0"/>
              <a:t>便于修改和维护</a:t>
            </a:r>
            <a:endParaRPr kumimoji="1" lang="en-US" altLang="zh-CN" dirty="0" smtClean="0"/>
          </a:p>
          <a:p>
            <a:r>
              <a:rPr kumimoji="1" lang="zh-CN" altLang="en-US" dirty="0" smtClean="0"/>
              <a:t>利于团队工作</a:t>
            </a:r>
            <a:endParaRPr kumimoji="1" lang="en-US" altLang="zh-CN" dirty="0" smtClean="0"/>
          </a:p>
          <a:p>
            <a:r>
              <a:rPr kumimoji="1" lang="zh-CN" altLang="en-US" dirty="0" smtClean="0"/>
              <a:t>使程序结构化，便于管理</a:t>
            </a:r>
            <a:endParaRPr kumimoji="1" lang="en-US" altLang="zh-CN" dirty="0" smtClean="0"/>
          </a:p>
          <a:p>
            <a:pPr marL="0" indent="0">
              <a:buNone/>
            </a:pPr>
            <a:endParaRPr kumimoji="1" lang="zh-CN" altLang="en-US" dirty="0"/>
          </a:p>
        </p:txBody>
      </p:sp>
      <p:pic>
        <p:nvPicPr>
          <p:cNvPr id="6" name="图片 5" descr="20110704135111_81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26" y="1989307"/>
            <a:ext cx="4338461" cy="3278152"/>
          </a:xfrm>
          <a:prstGeom prst="rect">
            <a:avLst/>
          </a:prstGeom>
        </p:spPr>
      </p:pic>
    </p:spTree>
    <p:extLst>
      <p:ext uri="{BB962C8B-B14F-4D97-AF65-F5344CB8AC3E}">
        <p14:creationId xmlns:p14="http://schemas.microsoft.com/office/powerpoint/2010/main" val="36739769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WordArt 2"/>
          <p:cNvSpPr>
            <a:spLocks noChangeArrowheads="1" noChangeShapeType="1"/>
          </p:cNvSpPr>
          <p:nvPr/>
        </p:nvSpPr>
        <p:spPr bwMode="auto">
          <a:xfrm>
            <a:off x="822922" y="3235126"/>
            <a:ext cx="6863975" cy="1349720"/>
          </a:xfrm>
          <a:prstGeom prst="rect">
            <a:avLst/>
          </a:prstGeom>
          <a:extLst>
            <a:ext uri="{91240B29-F687-4F45-9708-019B960494DF}">
              <a14:hiddenLine xmlns:a14="http://schemas.microsoft.com/office/drawing/2010/main" w="9525">
                <a:noFill/>
                <a:round/>
                <a:headEnd/>
                <a:tailEnd/>
              </a14:hiddenLine>
            </a:ext>
          </a:extLst>
        </p:spPr>
        <p:txBody>
          <a:bodyPr wrap="none" fromWordArt="1">
            <a:prstTxWarp prst="textDeflateBottom">
              <a:avLst>
                <a:gd name="adj" fmla="val 88176"/>
              </a:avLst>
            </a:prstTxWarp>
            <a:scene3d>
              <a:camera prst="legacyPerspectiveFront">
                <a:rot lat="19799999" lon="19439998" rev="0"/>
              </a:camera>
              <a:lightRig rig="legacyNormal2" dir="t"/>
            </a:scene3d>
            <a:sp3d extrusionH="354000" prstMaterial="legacyMatte">
              <a:extrusionClr>
                <a:srgbClr val="939676"/>
              </a:extrusionClr>
            </a:sp3d>
          </a:bodyPr>
          <a:lstStyle/>
          <a:p>
            <a:pPr algn="ctr" defTabSz="914400" fontAlgn="base">
              <a:spcBef>
                <a:spcPct val="0"/>
              </a:spcBef>
              <a:spcAft>
                <a:spcPct val="0"/>
              </a:spcAft>
              <a:defRPr/>
            </a:pPr>
            <a:r>
              <a:rPr lang="zh-CN" altLang="en-US" sz="3600">
                <a:gradFill rotWithShape="0">
                  <a:gsLst>
                    <a:gs pos="0">
                      <a:srgbClr val="707070"/>
                    </a:gs>
                    <a:gs pos="50000">
                      <a:srgbClr val="FFFFFF"/>
                    </a:gs>
                    <a:gs pos="100000">
                      <a:srgbClr val="707070"/>
                    </a:gs>
                  </a:gsLst>
                  <a:lin ang="2700000" scaled="1"/>
                </a:gradFill>
                <a:latin typeface="宋体"/>
              </a:rPr>
              <a:t>南京工大</a:t>
            </a:r>
            <a:r>
              <a:rPr lang="en-US" altLang="zh-CN" sz="3600">
                <a:gradFill rotWithShape="0">
                  <a:gsLst>
                    <a:gs pos="0">
                      <a:srgbClr val="707070"/>
                    </a:gs>
                    <a:gs pos="50000">
                      <a:srgbClr val="FFFFFF"/>
                    </a:gs>
                    <a:gs pos="100000">
                      <a:srgbClr val="707070"/>
                    </a:gs>
                  </a:gsLst>
                  <a:lin ang="2700000" scaled="1"/>
                </a:gradFill>
                <a:latin typeface="宋体"/>
              </a:rPr>
              <a:t>IOS</a:t>
            </a:r>
            <a:r>
              <a:rPr lang="zh-CN" altLang="en-US" sz="3600">
                <a:gradFill rotWithShape="0">
                  <a:gsLst>
                    <a:gs pos="0">
                      <a:srgbClr val="707070"/>
                    </a:gs>
                    <a:gs pos="50000">
                      <a:srgbClr val="FFFFFF"/>
                    </a:gs>
                    <a:gs pos="100000">
                      <a:srgbClr val="707070"/>
                    </a:gs>
                  </a:gsLst>
                  <a:lin ang="2700000" scaled="1"/>
                </a:gradFill>
                <a:latin typeface="宋体"/>
              </a:rPr>
              <a:t>版客户端</a:t>
            </a:r>
          </a:p>
        </p:txBody>
      </p:sp>
      <p:sp>
        <p:nvSpPr>
          <p:cNvPr id="25603" name="WordArt 3"/>
          <p:cNvSpPr>
            <a:spLocks noChangeArrowheads="1" noChangeShapeType="1"/>
          </p:cNvSpPr>
          <p:nvPr/>
        </p:nvSpPr>
        <p:spPr bwMode="auto">
          <a:xfrm>
            <a:off x="4254910" y="2123491"/>
            <a:ext cx="3431987" cy="1032859"/>
          </a:xfrm>
          <a:prstGeom prst="rect">
            <a:avLst/>
          </a:prstGeom>
        </p:spPr>
        <p:txBody>
          <a:bodyPr wrap="none" fromWordArt="1">
            <a:prstTxWarp prst="textDeflateBottom">
              <a:avLst>
                <a:gd name="adj" fmla="val 100000"/>
              </a:avLst>
            </a:prstTxWarp>
            <a:scene3d>
              <a:camera prst="legacyPerspectiveFront">
                <a:rot lat="19799996" lon="19439995" rev="0"/>
              </a:camera>
              <a:lightRig rig="legacyNormal2" dir="t"/>
            </a:scene3d>
            <a:sp3d extrusionH="354000" prstMaterial="legacyMatte">
              <a:extrusionClr>
                <a:srgbClr val="939676"/>
              </a:extrusionClr>
            </a:sp3d>
          </a:bodyPr>
          <a:lstStyle/>
          <a:p>
            <a:pPr algn="ctr" defTabSz="914400" fontAlgn="base">
              <a:spcBef>
                <a:spcPct val="0"/>
              </a:spcBef>
              <a:spcAft>
                <a:spcPct val="0"/>
              </a:spcAft>
            </a:pPr>
            <a:r>
              <a:rPr lang="zh-CN" altLang="en-US" sz="3600" kern="10">
                <a:ln w="9525">
                  <a:round/>
                  <a:headEnd/>
                  <a:tailEnd/>
                </a:ln>
                <a:gradFill rotWithShape="1">
                  <a:gsLst>
                    <a:gs pos="0">
                      <a:srgbClr val="707070"/>
                    </a:gs>
                    <a:gs pos="50000">
                      <a:srgbClr val="FFFFFF"/>
                    </a:gs>
                    <a:gs pos="100000">
                      <a:srgbClr val="707070"/>
                    </a:gs>
                  </a:gsLst>
                  <a:lin ang="2700000" scaled="1"/>
                </a:gradFill>
                <a:latin typeface="宋体"/>
              </a:rPr>
              <a:t>简略架构设计图</a:t>
            </a:r>
          </a:p>
        </p:txBody>
      </p:sp>
    </p:spTree>
    <p:extLst>
      <p:ext uri="{BB962C8B-B14F-4D97-AF65-F5344CB8AC3E}">
        <p14:creationId xmlns:p14="http://schemas.microsoft.com/office/powerpoint/2010/main" val="23486264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360846" y="388591"/>
            <a:ext cx="4358819" cy="923297"/>
          </a:xfrm>
          <a:prstGeom prst="rect">
            <a:avLst/>
          </a:prstGeom>
          <a:noFill/>
        </p:spPr>
        <p:txBody>
          <a:bodyPr wrap="none" lIns="91407" tIns="45704" rIns="91407" bIns="45704">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zh-CN" altLang="en-US" sz="5400" b="1" dirty="0">
                <a:ln/>
                <a:solidFill>
                  <a:schemeClr val="bg2">
                    <a:lumMod val="50000"/>
                  </a:schemeClr>
                </a:solidFill>
              </a:rPr>
              <a:t>苹果系列产品</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174" y="1343954"/>
            <a:ext cx="2095500" cy="141922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2792" y="3196902"/>
            <a:ext cx="1466850" cy="161925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2792" y="1143925"/>
            <a:ext cx="1409700" cy="161925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299" y="3604460"/>
            <a:ext cx="1619250" cy="1619250"/>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9420" y="3733138"/>
            <a:ext cx="2095500" cy="1504950"/>
          </a:xfrm>
          <a:prstGeom prst="rect">
            <a:avLst/>
          </a:prstGeom>
        </p:spPr>
      </p:pic>
    </p:spTree>
    <p:extLst>
      <p:ext uri="{BB962C8B-B14F-4D97-AF65-F5344CB8AC3E}">
        <p14:creationId xmlns:p14="http://schemas.microsoft.com/office/powerpoint/2010/main" val="50787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par>
                                <p:cTn id="11" presetID="6" presetClass="entr" presetSubtype="16"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par>
                                <p:cTn id="14" presetID="6" presetClass="entr" presetSubtype="16"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ircle(in)">
                                      <p:cBhvr>
                                        <p:cTn id="16" dur="2000"/>
                                        <p:tgtEl>
                                          <p:spTgt spid="6"/>
                                        </p:tgtEl>
                                      </p:cBhvr>
                                    </p:animEffect>
                                  </p:childTnLst>
                                </p:cTn>
                              </p:par>
                              <p:par>
                                <p:cTn id="17" presetID="6" presetClass="entr" presetSubtype="16"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79462" y="217077"/>
            <a:ext cx="2645326" cy="5416385"/>
          </a:xfrm>
        </p:spPr>
      </p:pic>
      <p:sp>
        <p:nvSpPr>
          <p:cNvPr id="7171" name="Text Box 3"/>
          <p:cNvSpPr txBox="1">
            <a:spLocks noChangeArrowheads="1"/>
          </p:cNvSpPr>
          <p:nvPr/>
        </p:nvSpPr>
        <p:spPr bwMode="auto">
          <a:xfrm>
            <a:off x="4398369" y="1726103"/>
            <a:ext cx="363693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defTabSz="914400" fontAlgn="base">
              <a:spcBef>
                <a:spcPct val="0"/>
              </a:spcBef>
              <a:spcAft>
                <a:spcPct val="0"/>
              </a:spcAft>
            </a:pPr>
            <a:r>
              <a:rPr kumimoji="0" lang="zh-CN" altLang="en-US" sz="1800">
                <a:solidFill>
                  <a:srgbClr val="000000"/>
                </a:solidFill>
              </a:rPr>
              <a:t>构架一个网页浏览器应用，并进行功能扩充。作为专门针对某款型号手机开发的客户端，最重要的最基础的功能就是账号密码存储而带来的简洁登录功能。</a:t>
            </a:r>
          </a:p>
          <a:p>
            <a:pPr defTabSz="914400" fontAlgn="base">
              <a:spcBef>
                <a:spcPct val="0"/>
              </a:spcBef>
              <a:spcAft>
                <a:spcPct val="0"/>
              </a:spcAft>
            </a:pPr>
            <a:r>
              <a:rPr kumimoji="0" lang="zh-CN" altLang="en-US" sz="1800">
                <a:solidFill>
                  <a:srgbClr val="000000"/>
                </a:solidFill>
              </a:rPr>
              <a:t>该细节通过Core Data类提供，使用security数据类型保密。</a:t>
            </a:r>
          </a:p>
        </p:txBody>
      </p:sp>
    </p:spTree>
    <p:extLst>
      <p:ext uri="{BB962C8B-B14F-4D97-AF65-F5344CB8AC3E}">
        <p14:creationId xmlns:p14="http://schemas.microsoft.com/office/powerpoint/2010/main" val="171186907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21601" y="57772"/>
            <a:ext cx="2736762" cy="5607201"/>
          </a:xfrm>
        </p:spPr>
      </p:pic>
      <p:sp>
        <p:nvSpPr>
          <p:cNvPr id="8195" name="Text Box 3"/>
          <p:cNvSpPr txBox="1">
            <a:spLocks noChangeArrowheads="1"/>
          </p:cNvSpPr>
          <p:nvPr/>
        </p:nvSpPr>
        <p:spPr bwMode="auto">
          <a:xfrm>
            <a:off x="4182392" y="2361573"/>
            <a:ext cx="434792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defTabSz="914400" fontAlgn="base">
              <a:spcBef>
                <a:spcPct val="0"/>
              </a:spcBef>
              <a:spcAft>
                <a:spcPct val="0"/>
              </a:spcAft>
            </a:pPr>
            <a:r>
              <a:rPr kumimoji="0" lang="zh-CN" altLang="en-US" sz="1800">
                <a:solidFill>
                  <a:srgbClr val="000000"/>
                </a:solidFill>
              </a:rPr>
              <a:t>基本的网页浏览界面，通过访问玄武雅阁手机版提供适宜的播放格式，支持触控的上下托拉操作。</a:t>
            </a:r>
          </a:p>
        </p:txBody>
      </p:sp>
    </p:spTree>
    <p:extLst>
      <p:ext uri="{BB962C8B-B14F-4D97-AF65-F5344CB8AC3E}">
        <p14:creationId xmlns:p14="http://schemas.microsoft.com/office/powerpoint/2010/main" val="332871965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0663" y="138301"/>
            <a:ext cx="2645326" cy="5418135"/>
          </a:xfrm>
        </p:spPr>
      </p:pic>
      <p:sp>
        <p:nvSpPr>
          <p:cNvPr id="9219" name="Text Box 3"/>
          <p:cNvSpPr txBox="1">
            <a:spLocks noChangeArrowheads="1"/>
          </p:cNvSpPr>
          <p:nvPr/>
        </p:nvSpPr>
        <p:spPr bwMode="auto">
          <a:xfrm>
            <a:off x="4008978" y="1547541"/>
            <a:ext cx="403577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defTabSz="914400" fontAlgn="base">
              <a:spcBef>
                <a:spcPct val="0"/>
              </a:spcBef>
              <a:spcAft>
                <a:spcPct val="0"/>
              </a:spcAft>
            </a:pPr>
            <a:r>
              <a:rPr kumimoji="0" lang="zh-CN" altLang="en-US" sz="1800">
                <a:solidFill>
                  <a:srgbClr val="000000"/>
                </a:solidFill>
              </a:rPr>
              <a:t>作为特色功能出现的侧边栏，共有上左右三处可控点，分别呼出地址栏，历史记录栏及功能栏。</a:t>
            </a:r>
          </a:p>
          <a:p>
            <a:pPr defTabSz="914400" fontAlgn="base">
              <a:spcBef>
                <a:spcPct val="0"/>
              </a:spcBef>
              <a:spcAft>
                <a:spcPct val="0"/>
              </a:spcAft>
            </a:pPr>
            <a:r>
              <a:rPr kumimoji="0" lang="zh-CN" altLang="en-US" sz="1800">
                <a:solidFill>
                  <a:srgbClr val="000000"/>
                </a:solidFill>
              </a:rPr>
              <a:t>UIViewController提供的页面整体滑动功能和简约的操作方式给用户体验带来新的亮点。</a:t>
            </a:r>
          </a:p>
        </p:txBody>
      </p:sp>
    </p:spTree>
    <p:extLst>
      <p:ext uri="{BB962C8B-B14F-4D97-AF65-F5344CB8AC3E}">
        <p14:creationId xmlns:p14="http://schemas.microsoft.com/office/powerpoint/2010/main" val="111226931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4119" y="57771"/>
            <a:ext cx="2717844" cy="5565186"/>
          </a:xfrm>
        </p:spPr>
      </p:pic>
      <p:sp>
        <p:nvSpPr>
          <p:cNvPr id="10243" name="Text Box 3"/>
          <p:cNvSpPr txBox="1">
            <a:spLocks noChangeArrowheads="1"/>
          </p:cNvSpPr>
          <p:nvPr/>
        </p:nvSpPr>
        <p:spPr bwMode="auto">
          <a:xfrm>
            <a:off x="4130369" y="1006601"/>
            <a:ext cx="412879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defTabSz="914400" fontAlgn="base">
              <a:spcBef>
                <a:spcPct val="0"/>
              </a:spcBef>
              <a:spcAft>
                <a:spcPct val="0"/>
              </a:spcAft>
            </a:pPr>
            <a:r>
              <a:rPr kumimoji="0" lang="zh-CN" altLang="en-US" sz="1800">
                <a:solidFill>
                  <a:srgbClr val="000000"/>
                </a:solidFill>
              </a:rPr>
              <a:t>作为绝对特色出现的侧边栏，体现了整个软件创意的精华。</a:t>
            </a:r>
          </a:p>
          <a:p>
            <a:pPr defTabSz="914400" fontAlgn="base">
              <a:spcBef>
                <a:spcPct val="0"/>
              </a:spcBef>
              <a:spcAft>
                <a:spcPct val="0"/>
              </a:spcAft>
            </a:pPr>
            <a:r>
              <a:rPr kumimoji="0" lang="zh-CN" altLang="en-US" sz="1800">
                <a:solidFill>
                  <a:srgbClr val="000000"/>
                </a:solidFill>
              </a:rPr>
              <a:t>客户端提供多种应用界面的整合，是普通页面浏览的扩充。</a:t>
            </a:r>
          </a:p>
          <a:p>
            <a:pPr defTabSz="914400" fontAlgn="base">
              <a:spcBef>
                <a:spcPct val="0"/>
              </a:spcBef>
              <a:spcAft>
                <a:spcPct val="0"/>
              </a:spcAft>
            </a:pPr>
            <a:r>
              <a:rPr kumimoji="0" lang="zh-CN" altLang="en-US" sz="1800">
                <a:solidFill>
                  <a:srgbClr val="000000"/>
                </a:solidFill>
              </a:rPr>
              <a:t>距离工大有多远通过调用MapKit.h，使用Iphone系统默认的定位服务测量当前位置距离工大主校门的距离和方向，为远离工大的学子们带去安慰：D</a:t>
            </a:r>
          </a:p>
          <a:p>
            <a:pPr defTabSz="914400" fontAlgn="base">
              <a:spcBef>
                <a:spcPct val="0"/>
              </a:spcBef>
              <a:spcAft>
                <a:spcPct val="0"/>
              </a:spcAft>
            </a:pPr>
            <a:r>
              <a:rPr kumimoji="0" lang="zh-CN" altLang="en-US" sz="1800">
                <a:solidFill>
                  <a:srgbClr val="000000"/>
                </a:solidFill>
              </a:rPr>
              <a:t>C++编译器的调用增加了软件复用价值，可通过此插件和多种插件推广软件至其他校园乃至社会。</a:t>
            </a:r>
          </a:p>
          <a:p>
            <a:pPr defTabSz="914400" fontAlgn="base">
              <a:spcBef>
                <a:spcPct val="0"/>
              </a:spcBef>
              <a:spcAft>
                <a:spcPct val="0"/>
              </a:spcAft>
            </a:pPr>
            <a:r>
              <a:rPr kumimoji="0" lang="zh-CN" altLang="en-US" sz="1800">
                <a:solidFill>
                  <a:srgbClr val="000000"/>
                </a:solidFill>
              </a:rPr>
              <a:t>侧边栏提供了软件更新资源。</a:t>
            </a:r>
          </a:p>
        </p:txBody>
      </p:sp>
    </p:spTree>
    <p:extLst>
      <p:ext uri="{BB962C8B-B14F-4D97-AF65-F5344CB8AC3E}">
        <p14:creationId xmlns:p14="http://schemas.microsoft.com/office/powerpoint/2010/main" val="368878347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21601" y="138299"/>
            <a:ext cx="2717844" cy="5565186"/>
          </a:xfrm>
        </p:spPr>
      </p:pic>
      <p:sp>
        <p:nvSpPr>
          <p:cNvPr id="11267" name="Text Box 3"/>
          <p:cNvSpPr txBox="1">
            <a:spLocks noChangeArrowheads="1"/>
          </p:cNvSpPr>
          <p:nvPr/>
        </p:nvSpPr>
        <p:spPr bwMode="auto">
          <a:xfrm>
            <a:off x="4038931" y="1169407"/>
            <a:ext cx="422022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defTabSz="914400" fontAlgn="base">
              <a:spcBef>
                <a:spcPct val="0"/>
              </a:spcBef>
              <a:spcAft>
                <a:spcPct val="0"/>
              </a:spcAft>
            </a:pPr>
            <a:r>
              <a:rPr kumimoji="0" lang="zh-CN" altLang="en-US" sz="1800">
                <a:solidFill>
                  <a:srgbClr val="000000"/>
                </a:solidFill>
              </a:rPr>
              <a:t>左侧边栏提供浏览必备的基本功能历史记录和标签栏，通过界面区分的模块体现了MVC设计模式拆分程序的优越性，更适宜合作编程的团队模式。</a:t>
            </a:r>
          </a:p>
          <a:p>
            <a:pPr defTabSz="914400" fontAlgn="base">
              <a:spcBef>
                <a:spcPct val="0"/>
              </a:spcBef>
              <a:spcAft>
                <a:spcPct val="0"/>
              </a:spcAft>
            </a:pPr>
            <a:endParaRPr kumimoji="0" lang="zh-CN" altLang="en-US" sz="1800">
              <a:solidFill>
                <a:srgbClr val="000000"/>
              </a:solidFill>
            </a:endParaRPr>
          </a:p>
          <a:p>
            <a:pPr defTabSz="914400" fontAlgn="base">
              <a:spcBef>
                <a:spcPct val="0"/>
              </a:spcBef>
              <a:spcAft>
                <a:spcPct val="0"/>
              </a:spcAft>
            </a:pPr>
            <a:r>
              <a:rPr kumimoji="0" lang="zh-CN" altLang="en-US" sz="1800">
                <a:solidFill>
                  <a:srgbClr val="000000"/>
                </a:solidFill>
              </a:rPr>
              <a:t>导航栏下附有联系我们及必要的帮助信息和版本信息，保证了浏览界面的简洁性。</a:t>
            </a:r>
          </a:p>
        </p:txBody>
      </p:sp>
    </p:spTree>
    <p:extLst>
      <p:ext uri="{BB962C8B-B14F-4D97-AF65-F5344CB8AC3E}">
        <p14:creationId xmlns:p14="http://schemas.microsoft.com/office/powerpoint/2010/main" val="650697570"/>
      </p:ext>
    </p:extLst>
  </p:cSld>
  <p:clrMapOvr>
    <a:masterClrMapping/>
  </p:clrMapOvr>
  <mc:AlternateContent xmlns:mc="http://schemas.openxmlformats.org/markup-compatibility/2006" xmlns:p14="http://schemas.microsoft.com/office/powerpoint/2010/main">
    <mc:Choice Requires="p14">
      <p:transition spd="slow" p14:dur="1500">
        <p14:window/>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4122" y="57773"/>
            <a:ext cx="2645326" cy="5418135"/>
          </a:xfrm>
        </p:spPr>
      </p:pic>
      <p:sp>
        <p:nvSpPr>
          <p:cNvPr id="12291" name="Text Box 3"/>
          <p:cNvSpPr txBox="1">
            <a:spLocks noChangeArrowheads="1"/>
          </p:cNvSpPr>
          <p:nvPr/>
        </p:nvSpPr>
        <p:spPr bwMode="auto">
          <a:xfrm>
            <a:off x="4254911" y="1883657"/>
            <a:ext cx="399478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defTabSz="914400" fontAlgn="base">
              <a:spcBef>
                <a:spcPct val="0"/>
              </a:spcBef>
              <a:spcAft>
                <a:spcPct val="0"/>
              </a:spcAft>
            </a:pPr>
            <a:r>
              <a:rPr kumimoji="0" lang="zh-CN" altLang="en-US" sz="1800">
                <a:solidFill>
                  <a:srgbClr val="000000"/>
                </a:solidFill>
              </a:rPr>
              <a:t>距离工大有多远的界面的示意图：</a:t>
            </a:r>
          </a:p>
          <a:p>
            <a:pPr defTabSz="914400" fontAlgn="base">
              <a:spcBef>
                <a:spcPct val="0"/>
              </a:spcBef>
              <a:spcAft>
                <a:spcPct val="0"/>
              </a:spcAft>
            </a:pPr>
            <a:endParaRPr kumimoji="0" lang="zh-CN" altLang="en-US" sz="1800">
              <a:solidFill>
                <a:srgbClr val="000000"/>
              </a:solidFill>
            </a:endParaRPr>
          </a:p>
          <a:p>
            <a:pPr defTabSz="914400" fontAlgn="base">
              <a:spcBef>
                <a:spcPct val="0"/>
              </a:spcBef>
              <a:spcAft>
                <a:spcPct val="0"/>
              </a:spcAft>
            </a:pPr>
            <a:r>
              <a:rPr kumimoji="0" lang="zh-CN" altLang="en-US" sz="1800">
                <a:solidFill>
                  <a:srgbClr val="000000"/>
                </a:solidFill>
              </a:rPr>
              <a:t>不管你走多远，</a:t>
            </a:r>
          </a:p>
          <a:p>
            <a:pPr defTabSz="914400" fontAlgn="base">
              <a:spcBef>
                <a:spcPct val="0"/>
              </a:spcBef>
              <a:spcAft>
                <a:spcPct val="0"/>
              </a:spcAft>
            </a:pPr>
            <a:r>
              <a:rPr kumimoji="0" lang="zh-CN" altLang="en-US" sz="1800">
                <a:solidFill>
                  <a:srgbClr val="000000"/>
                </a:solidFill>
              </a:rPr>
              <a:t>心中总有母校的方向！</a:t>
            </a:r>
          </a:p>
          <a:p>
            <a:pPr defTabSz="914400" fontAlgn="base">
              <a:spcBef>
                <a:spcPct val="0"/>
              </a:spcBef>
              <a:spcAft>
                <a:spcPct val="0"/>
              </a:spcAft>
            </a:pPr>
            <a:endParaRPr kumimoji="0" lang="zh-CN" altLang="en-US" sz="1800">
              <a:solidFill>
                <a:srgbClr val="000000"/>
              </a:solidFill>
            </a:endParaRPr>
          </a:p>
        </p:txBody>
      </p:sp>
    </p:spTree>
    <p:extLst>
      <p:ext uri="{BB962C8B-B14F-4D97-AF65-F5344CB8AC3E}">
        <p14:creationId xmlns:p14="http://schemas.microsoft.com/office/powerpoint/2010/main" val="311613082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65061" y="138301"/>
            <a:ext cx="2645326" cy="5418135"/>
          </a:xfrm>
        </p:spPr>
      </p:pic>
      <p:sp>
        <p:nvSpPr>
          <p:cNvPr id="13315" name="Text Box 3"/>
          <p:cNvSpPr txBox="1">
            <a:spLocks noChangeArrowheads="1"/>
          </p:cNvSpPr>
          <p:nvPr/>
        </p:nvSpPr>
        <p:spPr bwMode="auto">
          <a:xfrm>
            <a:off x="4540253" y="1706846"/>
            <a:ext cx="386236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defTabSz="914400" fontAlgn="base">
              <a:spcBef>
                <a:spcPct val="0"/>
              </a:spcBef>
              <a:spcAft>
                <a:spcPct val="0"/>
              </a:spcAft>
            </a:pPr>
            <a:r>
              <a:rPr kumimoji="0" lang="zh-CN" altLang="en-US" sz="1800">
                <a:solidFill>
                  <a:srgbClr val="000000"/>
                </a:solidFill>
              </a:rPr>
              <a:t>C++编译器界面的示意图：</a:t>
            </a:r>
          </a:p>
          <a:p>
            <a:pPr defTabSz="914400" fontAlgn="base">
              <a:spcBef>
                <a:spcPct val="0"/>
              </a:spcBef>
              <a:spcAft>
                <a:spcPct val="0"/>
              </a:spcAft>
            </a:pPr>
            <a:endParaRPr kumimoji="0" lang="zh-CN" altLang="en-US" sz="1800">
              <a:solidFill>
                <a:srgbClr val="000000"/>
              </a:solidFill>
            </a:endParaRPr>
          </a:p>
          <a:p>
            <a:pPr defTabSz="914400" fontAlgn="base">
              <a:spcBef>
                <a:spcPct val="0"/>
              </a:spcBef>
              <a:spcAft>
                <a:spcPct val="0"/>
              </a:spcAft>
            </a:pPr>
            <a:r>
              <a:rPr kumimoji="0" lang="zh-CN" altLang="en-US" sz="1800">
                <a:solidFill>
                  <a:srgbClr val="000000"/>
                </a:solidFill>
              </a:rPr>
              <a:t>专为喜爱拿手机编写C++代码的学习狂人和code爱好者，简洁友好的界面体现了程序开发者的专业风格。</a:t>
            </a:r>
          </a:p>
        </p:txBody>
      </p:sp>
    </p:spTree>
    <p:extLst>
      <p:ext uri="{BB962C8B-B14F-4D97-AF65-F5344CB8AC3E}">
        <p14:creationId xmlns:p14="http://schemas.microsoft.com/office/powerpoint/2010/main" val="398870262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21601" y="59521"/>
            <a:ext cx="2717844" cy="5563436"/>
          </a:xfrm>
        </p:spPr>
      </p:pic>
      <p:sp>
        <p:nvSpPr>
          <p:cNvPr id="14339" name="Text Box 3"/>
          <p:cNvSpPr txBox="1">
            <a:spLocks noChangeArrowheads="1"/>
          </p:cNvSpPr>
          <p:nvPr/>
        </p:nvSpPr>
        <p:spPr bwMode="auto">
          <a:xfrm>
            <a:off x="4111451" y="1726102"/>
            <a:ext cx="417135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defTabSz="914400" fontAlgn="base">
              <a:spcBef>
                <a:spcPct val="0"/>
              </a:spcBef>
              <a:spcAft>
                <a:spcPct val="0"/>
              </a:spcAft>
            </a:pPr>
            <a:r>
              <a:rPr kumimoji="0" lang="zh-CN" altLang="en-US" sz="1800">
                <a:solidFill>
                  <a:srgbClr val="000000"/>
                </a:solidFill>
              </a:rPr>
              <a:t>作为界面广告条一直为人诟病，放在这个界面既减少了开发成本，也节约了空间，但效果有限，有待市场检验。</a:t>
            </a:r>
          </a:p>
          <a:p>
            <a:pPr defTabSz="914400" fontAlgn="base">
              <a:spcBef>
                <a:spcPct val="0"/>
              </a:spcBef>
              <a:spcAft>
                <a:spcPct val="0"/>
              </a:spcAft>
            </a:pPr>
            <a:endParaRPr kumimoji="0" lang="zh-CN" altLang="en-US" sz="1800">
              <a:solidFill>
                <a:srgbClr val="000000"/>
              </a:solidFill>
            </a:endParaRPr>
          </a:p>
          <a:p>
            <a:pPr defTabSz="914400" fontAlgn="base">
              <a:spcBef>
                <a:spcPct val="0"/>
              </a:spcBef>
              <a:spcAft>
                <a:spcPct val="0"/>
              </a:spcAft>
            </a:pPr>
            <a:r>
              <a:rPr kumimoji="0" lang="zh-CN" altLang="en-US" sz="1800">
                <a:solidFill>
                  <a:srgbClr val="000000"/>
                </a:solidFill>
              </a:rPr>
              <a:t>我们会回收所有的回馈信息并对软件做出改进，实现软件开发的一条龙服务。</a:t>
            </a:r>
          </a:p>
        </p:txBody>
      </p:sp>
    </p:spTree>
    <p:extLst>
      <p:ext uri="{BB962C8B-B14F-4D97-AF65-F5344CB8AC3E}">
        <p14:creationId xmlns:p14="http://schemas.microsoft.com/office/powerpoint/2010/main" val="42456470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9"/>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37067" y="1726103"/>
            <a:ext cx="6149831" cy="3553737"/>
          </a:xfrm>
        </p:spPr>
      </p:pic>
      <p:sp>
        <p:nvSpPr>
          <p:cNvPr id="15363" name="Text Box 3"/>
          <p:cNvSpPr txBox="1">
            <a:spLocks noChangeArrowheads="1"/>
          </p:cNvSpPr>
          <p:nvPr/>
        </p:nvSpPr>
        <p:spPr bwMode="auto">
          <a:xfrm>
            <a:off x="1466122" y="614467"/>
            <a:ext cx="72139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defTabSz="914400" fontAlgn="base">
              <a:spcBef>
                <a:spcPct val="0"/>
              </a:spcBef>
              <a:spcAft>
                <a:spcPct val="0"/>
              </a:spcAft>
            </a:pPr>
            <a:r>
              <a:rPr kumimoji="0" lang="zh-CN" altLang="en-US" sz="1800">
                <a:solidFill>
                  <a:srgbClr val="000000"/>
                </a:solidFill>
              </a:rPr>
              <a:t> 横版大屏的浏览模式使界面更加赏心悦目~</a:t>
            </a:r>
          </a:p>
        </p:txBody>
      </p:sp>
    </p:spTree>
    <p:extLst>
      <p:ext uri="{BB962C8B-B14F-4D97-AF65-F5344CB8AC3E}">
        <p14:creationId xmlns:p14="http://schemas.microsoft.com/office/powerpoint/2010/main" val="265063811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3539493" y="1180678"/>
            <a:ext cx="12619993" cy="2308324"/>
          </a:xfrm>
          <a:prstGeom prst="rect">
            <a:avLst/>
          </a:prstGeom>
          <a:noFill/>
        </p:spPr>
        <p:txBody>
          <a:bodyPr wrap="none" lIns="91440" tIns="45720" rIns="91440" bIns="45720">
            <a:spAutoFit/>
          </a:bodyPr>
          <a:lstStyle/>
          <a:p>
            <a:pPr algn="ctr"/>
            <a:r>
              <a:rPr lang="zh-CN" altLang="en-US" sz="7200" b="1" cap="none" spc="0"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我们的团队</a:t>
            </a:r>
            <a:endParaRPr lang="en-US" altLang="zh-CN" sz="7200" b="1" cap="none" spc="0"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a:p>
            <a:pPr algn="ctr"/>
            <a:r>
              <a:rPr lang="en-US" altLang="zh-CN" sz="72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                              Build our dream</a:t>
            </a:r>
            <a:endParaRPr lang="zh-CN" altLang="en-US" sz="72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37945762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67846" y="1275190"/>
            <a:ext cx="7256806" cy="4081954"/>
          </a:xfrm>
        </p:spPr>
      </p:pic>
      <p:sp>
        <p:nvSpPr>
          <p:cNvPr id="4" name="矩形 3"/>
          <p:cNvSpPr/>
          <p:nvPr/>
        </p:nvSpPr>
        <p:spPr>
          <a:xfrm>
            <a:off x="2596068" y="244576"/>
            <a:ext cx="3663116" cy="923297"/>
          </a:xfrm>
          <a:prstGeom prst="rect">
            <a:avLst/>
          </a:prstGeom>
          <a:noFill/>
        </p:spPr>
        <p:txBody>
          <a:bodyPr wrap="none" lIns="91407" tIns="45704" rIns="91407" bIns="45704">
            <a:spAutoFit/>
          </a:bodyPr>
          <a:lstStyle/>
          <a:p>
            <a:pPr algn="ctr"/>
            <a:r>
              <a:rPr lang="zh-CN" alt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排队买苹果</a:t>
            </a:r>
          </a:p>
        </p:txBody>
      </p:sp>
    </p:spTree>
    <p:extLst>
      <p:ext uri="{BB962C8B-B14F-4D97-AF65-F5344CB8AC3E}">
        <p14:creationId xmlns:p14="http://schemas.microsoft.com/office/powerpoint/2010/main" val="1038458697"/>
      </p:ext>
    </p:extLst>
  </p:cSld>
  <p:clrMapOvr>
    <a:masterClrMapping/>
  </p:clrMapOvr>
  <p:transition spd="slow">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043280" y="453931"/>
            <a:ext cx="3146350" cy="3157384"/>
          </a:xfrm>
          <a:prstGeom prst="ellipse">
            <a:avLst/>
          </a:prstGeom>
          <a:solidFill>
            <a:schemeClr val="bg1">
              <a:alpha val="0"/>
            </a:schemeClr>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4300" tIns="42150" rIns="84300" bIns="42150" rtlCol="0" anchor="ctr"/>
          <a:lstStyle/>
          <a:p>
            <a:pPr algn="ctr" defTabSz="843000"/>
            <a:endParaRPr lang="zh-CN" altLang="en-US">
              <a:solidFill>
                <a:prstClr val="white"/>
              </a:solidFill>
            </a:endParaRPr>
          </a:p>
        </p:txBody>
      </p:sp>
      <p:sp>
        <p:nvSpPr>
          <p:cNvPr id="6" name="椭圆 5"/>
          <p:cNvSpPr/>
          <p:nvPr/>
        </p:nvSpPr>
        <p:spPr>
          <a:xfrm>
            <a:off x="1365066" y="758014"/>
            <a:ext cx="2502778" cy="2549218"/>
          </a:xfrm>
          <a:prstGeom prst="ellipse">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lIns="84300" tIns="42150" rIns="84300" bIns="42150" rtlCol="0" anchor="ctr"/>
          <a:lstStyle/>
          <a:p>
            <a:pPr algn="ctr" defTabSz="843000"/>
            <a:endParaRPr lang="zh-CN" altLang="en-US">
              <a:solidFill>
                <a:prstClr val="white"/>
              </a:solidFill>
            </a:endParaRPr>
          </a:p>
        </p:txBody>
      </p:sp>
      <p:sp>
        <p:nvSpPr>
          <p:cNvPr id="9" name="TextBox 8"/>
          <p:cNvSpPr txBox="1"/>
          <p:nvPr/>
        </p:nvSpPr>
        <p:spPr>
          <a:xfrm>
            <a:off x="4900290" y="48624"/>
            <a:ext cx="4034198" cy="5625101"/>
          </a:xfrm>
          <a:prstGeom prst="rect">
            <a:avLst/>
          </a:prstGeom>
          <a:noFill/>
          <a:scene3d>
            <a:camera prst="orthographicFront">
              <a:rot lat="21599987" lon="0" rev="21299999"/>
            </a:camera>
            <a:lightRig rig="threePt" dir="t"/>
          </a:scene3d>
        </p:spPr>
        <p:txBody>
          <a:bodyPr wrap="square" lIns="84300" tIns="42150" rIns="84300" bIns="42150" rtlCol="0">
            <a:spAutoFit/>
          </a:bodyPr>
          <a:lstStyle/>
          <a:p>
            <a:pPr defTabSz="843000">
              <a:lnSpc>
                <a:spcPct val="200000"/>
              </a:lnSpc>
            </a:pPr>
            <a:r>
              <a:rPr lang="zh-CN" altLang="en-US" sz="2200" b="1" dirty="0">
                <a:solidFill>
                  <a:prstClr val="black"/>
                </a:solidFill>
              </a:rPr>
              <a:t>姓名：范威</a:t>
            </a:r>
            <a:endParaRPr lang="en-US" altLang="zh-CN" sz="2200" b="1" dirty="0">
              <a:solidFill>
                <a:prstClr val="black"/>
              </a:solidFill>
            </a:endParaRPr>
          </a:p>
          <a:p>
            <a:pPr defTabSz="843000">
              <a:lnSpc>
                <a:spcPct val="200000"/>
              </a:lnSpc>
            </a:pPr>
            <a:r>
              <a:rPr lang="zh-CN" altLang="en-US" sz="2200" b="1" dirty="0">
                <a:solidFill>
                  <a:prstClr val="black"/>
                </a:solidFill>
              </a:rPr>
              <a:t>性别：男</a:t>
            </a:r>
            <a:endParaRPr lang="en-US" altLang="zh-CN" sz="2200" b="1" dirty="0">
              <a:solidFill>
                <a:prstClr val="black"/>
              </a:solidFill>
            </a:endParaRPr>
          </a:p>
          <a:p>
            <a:pPr defTabSz="843000">
              <a:lnSpc>
                <a:spcPct val="200000"/>
              </a:lnSpc>
            </a:pPr>
            <a:r>
              <a:rPr lang="zh-CN" altLang="en-US" sz="2200" b="1" dirty="0">
                <a:solidFill>
                  <a:prstClr val="black"/>
                </a:solidFill>
              </a:rPr>
              <a:t>年龄：</a:t>
            </a:r>
            <a:r>
              <a:rPr lang="en-US" altLang="zh-CN" sz="2200" b="1" dirty="0">
                <a:solidFill>
                  <a:prstClr val="black"/>
                </a:solidFill>
              </a:rPr>
              <a:t>21</a:t>
            </a:r>
          </a:p>
          <a:p>
            <a:pPr defTabSz="843000">
              <a:lnSpc>
                <a:spcPct val="200000"/>
              </a:lnSpc>
            </a:pPr>
            <a:r>
              <a:rPr lang="zh-CN" altLang="en-US" sz="2200" b="1" dirty="0">
                <a:solidFill>
                  <a:prstClr val="black"/>
                </a:solidFill>
              </a:rPr>
              <a:t>专业：</a:t>
            </a:r>
            <a:r>
              <a:rPr lang="zh-CN" altLang="en-US" sz="2600" b="1" dirty="0">
                <a:solidFill>
                  <a:prstClr val="black"/>
                </a:solidFill>
              </a:rPr>
              <a:t>计算机科学</a:t>
            </a:r>
            <a:r>
              <a:rPr lang="zh-CN" altLang="en-US" sz="2200" b="1" dirty="0">
                <a:solidFill>
                  <a:prstClr val="black"/>
                </a:solidFill>
              </a:rPr>
              <a:t>与技术</a:t>
            </a:r>
            <a:endParaRPr lang="en-US" altLang="zh-CN" sz="2200" b="1" dirty="0">
              <a:solidFill>
                <a:prstClr val="black"/>
              </a:solidFill>
            </a:endParaRPr>
          </a:p>
          <a:p>
            <a:pPr defTabSz="843000">
              <a:lnSpc>
                <a:spcPct val="200000"/>
              </a:lnSpc>
            </a:pPr>
            <a:r>
              <a:rPr lang="zh-CN" altLang="en-US" sz="2200" b="1" dirty="0">
                <a:solidFill>
                  <a:prstClr val="black"/>
                </a:solidFill>
              </a:rPr>
              <a:t>承担任务：项目负责人</a:t>
            </a:r>
            <a:endParaRPr lang="en-US" altLang="zh-CN" sz="2200" b="1" dirty="0">
              <a:solidFill>
                <a:prstClr val="black"/>
              </a:solidFill>
            </a:endParaRPr>
          </a:p>
          <a:p>
            <a:pPr defTabSz="843000">
              <a:lnSpc>
                <a:spcPct val="200000"/>
              </a:lnSpc>
            </a:pPr>
            <a:r>
              <a:rPr lang="zh-CN" altLang="en-US" sz="2200" b="1" dirty="0">
                <a:solidFill>
                  <a:prstClr val="black"/>
                </a:solidFill>
              </a:rPr>
              <a:t>兴趣</a:t>
            </a:r>
            <a:r>
              <a:rPr lang="zh-CN" altLang="en-US" sz="2200" b="1" dirty="0" smtClean="0">
                <a:solidFill>
                  <a:prstClr val="black"/>
                </a:solidFill>
              </a:rPr>
              <a:t>：</a:t>
            </a:r>
            <a:r>
              <a:rPr lang="en-US" altLang="zh-CN" sz="2200" b="1" dirty="0" err="1" smtClean="0">
                <a:solidFill>
                  <a:prstClr val="black"/>
                </a:solidFill>
              </a:rPr>
              <a:t>Design</a:t>
            </a:r>
            <a:r>
              <a:rPr lang="en-US" altLang="zh-CN" sz="2200" b="1" dirty="0" err="1" smtClean="0">
                <a:solidFill>
                  <a:prstClr val="black"/>
                </a:solidFill>
                <a:latin typeface="新宋体" pitchFamily="49" charset="-122"/>
                <a:ea typeface="新宋体" pitchFamily="49" charset="-122"/>
              </a:rPr>
              <a:t>&amp;</a:t>
            </a:r>
            <a:r>
              <a:rPr lang="en-US" altLang="zh-CN" sz="2200" b="1" dirty="0" err="1">
                <a:solidFill>
                  <a:prstClr val="black"/>
                </a:solidFill>
              </a:rPr>
              <a:t>C</a:t>
            </a:r>
            <a:r>
              <a:rPr lang="en-US" altLang="zh-CN" sz="2200" b="1" dirty="0" err="1" smtClean="0">
                <a:solidFill>
                  <a:prstClr val="black"/>
                </a:solidFill>
              </a:rPr>
              <a:t>ode</a:t>
            </a:r>
            <a:r>
              <a:rPr lang="en-US" altLang="zh-CN" sz="2200" b="1" dirty="0" smtClean="0">
                <a:solidFill>
                  <a:prstClr val="black"/>
                </a:solidFill>
              </a:rPr>
              <a:t> </a:t>
            </a:r>
            <a:endParaRPr lang="en-US" altLang="zh-CN" sz="2200" b="1" dirty="0">
              <a:solidFill>
                <a:prstClr val="black"/>
              </a:solidFill>
            </a:endParaRPr>
          </a:p>
          <a:p>
            <a:pPr defTabSz="843000">
              <a:lnSpc>
                <a:spcPct val="200000"/>
              </a:lnSpc>
            </a:pPr>
            <a:r>
              <a:rPr lang="en-US" altLang="zh-CN" sz="2200" b="1" dirty="0">
                <a:solidFill>
                  <a:prstClr val="black"/>
                </a:solidFill>
              </a:rPr>
              <a:t>	</a:t>
            </a:r>
            <a:r>
              <a:rPr lang="zh-CN" altLang="en-US" sz="2200" b="1" dirty="0">
                <a:solidFill>
                  <a:prstClr val="black"/>
                </a:solidFill>
              </a:rPr>
              <a:t>旅   游 </a:t>
            </a:r>
            <a:endParaRPr lang="en-US" altLang="zh-CN" sz="2200" b="1" dirty="0">
              <a:solidFill>
                <a:prstClr val="black"/>
              </a:solidFill>
            </a:endParaRPr>
          </a:p>
          <a:p>
            <a:pPr defTabSz="843000">
              <a:lnSpc>
                <a:spcPct val="200000"/>
              </a:lnSpc>
            </a:pPr>
            <a:r>
              <a:rPr lang="en-US" altLang="zh-CN" sz="2200" b="1" dirty="0">
                <a:solidFill>
                  <a:prstClr val="black"/>
                </a:solidFill>
              </a:rPr>
              <a:t>	</a:t>
            </a:r>
            <a:r>
              <a:rPr lang="zh-CN" altLang="en-US" sz="2200" b="1" dirty="0">
                <a:solidFill>
                  <a:prstClr val="black"/>
                </a:solidFill>
              </a:rPr>
              <a:t>吃花生</a:t>
            </a:r>
          </a:p>
        </p:txBody>
      </p:sp>
    </p:spTree>
    <p:extLst>
      <p:ext uri="{BB962C8B-B14F-4D97-AF65-F5344CB8AC3E}">
        <p14:creationId xmlns:p14="http://schemas.microsoft.com/office/powerpoint/2010/main" val="4083246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fltVal val="0"/>
                                          </p:val>
                                        </p:tav>
                                        <p:tav tm="100000">
                                          <p:val>
                                            <p:strVal val="#ppt_w"/>
                                          </p:val>
                                        </p:tav>
                                      </p:tavLst>
                                    </p:anim>
                                    <p:anim calcmode="lin" valueType="num">
                                      <p:cBhvr>
                                        <p:cTn id="12" dur="1000" fill="hold"/>
                                        <p:tgtEl>
                                          <p:spTgt spid="4"/>
                                        </p:tgtEl>
                                        <p:attrNameLst>
                                          <p:attrName>ppt_h</p:attrName>
                                        </p:attrNameLst>
                                      </p:cBhvr>
                                      <p:tavLst>
                                        <p:tav tm="0">
                                          <p:val>
                                            <p:fltVal val="0"/>
                                          </p:val>
                                        </p:tav>
                                        <p:tav tm="100000">
                                          <p:val>
                                            <p:strVal val="#ppt_h"/>
                                          </p:val>
                                        </p:tav>
                                      </p:tavLst>
                                    </p:anim>
                                    <p:animEffect transition="in" filter="fade">
                                      <p:cBhvr>
                                        <p:cTn id="13" dur="1000"/>
                                        <p:tgtEl>
                                          <p:spTgt spid="4"/>
                                        </p:tgtEl>
                                      </p:cBhvr>
                                    </p:animEffect>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泪滴形 3"/>
          <p:cNvSpPr/>
          <p:nvPr/>
        </p:nvSpPr>
        <p:spPr>
          <a:xfrm>
            <a:off x="5040807" y="573079"/>
            <a:ext cx="3646905" cy="2382931"/>
          </a:xfrm>
          <a:prstGeom prst="teardrop">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lIns="84300" tIns="42150" rIns="84300" bIns="42150" rtlCol="0" anchor="ctr"/>
          <a:lstStyle/>
          <a:p>
            <a:pPr algn="ctr" defTabSz="843000"/>
            <a:endParaRPr lang="zh-CN" altLang="en-US">
              <a:solidFill>
                <a:prstClr val="white"/>
              </a:solidFill>
            </a:endParaRPr>
          </a:p>
        </p:txBody>
      </p:sp>
      <p:sp>
        <p:nvSpPr>
          <p:cNvPr id="5" name="泪滴形 4"/>
          <p:cNvSpPr/>
          <p:nvPr/>
        </p:nvSpPr>
        <p:spPr>
          <a:xfrm>
            <a:off x="4826283" y="334785"/>
            <a:ext cx="4075953" cy="2799944"/>
          </a:xfrm>
          <a:prstGeom prst="teardrop">
            <a:avLst/>
          </a:prstGeom>
          <a:noFill/>
          <a:ln w="317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4300" tIns="42150" rIns="84300" bIns="42150" rtlCol="0" anchor="ctr"/>
          <a:lstStyle/>
          <a:p>
            <a:pPr algn="ctr" defTabSz="843000"/>
            <a:endParaRPr lang="zh-CN" altLang="en-US">
              <a:solidFill>
                <a:prstClr val="white"/>
              </a:solidFill>
            </a:endParaRPr>
          </a:p>
        </p:txBody>
      </p:sp>
      <p:sp>
        <p:nvSpPr>
          <p:cNvPr id="6" name="TextBox 5"/>
          <p:cNvSpPr txBox="1"/>
          <p:nvPr/>
        </p:nvSpPr>
        <p:spPr>
          <a:xfrm>
            <a:off x="-500312" y="1900758"/>
            <a:ext cx="5812817" cy="3991410"/>
          </a:xfrm>
          <a:prstGeom prst="rect">
            <a:avLst/>
          </a:prstGeom>
          <a:noFill/>
          <a:scene3d>
            <a:camera prst="orthographicFront">
              <a:rot lat="0" lon="0" rev="300000"/>
            </a:camera>
            <a:lightRig rig="threePt" dir="t"/>
          </a:scene3d>
        </p:spPr>
        <p:txBody>
          <a:bodyPr vert="eaVert" wrap="square" lIns="84300" tIns="42150" rIns="84300" bIns="42150" rtlCol="0">
            <a:spAutoFit/>
          </a:bodyPr>
          <a:lstStyle/>
          <a:p>
            <a:pPr defTabSz="843000">
              <a:lnSpc>
                <a:spcPts val="5531"/>
              </a:lnSpc>
            </a:pPr>
            <a:r>
              <a:rPr lang="zh-CN" altLang="en-US" sz="2600" b="1" dirty="0">
                <a:solidFill>
                  <a:prstClr val="black"/>
                </a:solidFill>
                <a:latin typeface="幼圆" pitchFamily="49" charset="-122"/>
                <a:ea typeface="幼圆" pitchFamily="49" charset="-122"/>
              </a:rPr>
              <a:t>姓名：高志峰</a:t>
            </a:r>
            <a:endParaRPr lang="en-US" altLang="zh-CN" sz="2600" b="1" dirty="0">
              <a:solidFill>
                <a:prstClr val="black"/>
              </a:solidFill>
              <a:latin typeface="幼圆" pitchFamily="49" charset="-122"/>
              <a:ea typeface="幼圆" pitchFamily="49" charset="-122"/>
            </a:endParaRPr>
          </a:p>
          <a:p>
            <a:pPr defTabSz="843000">
              <a:lnSpc>
                <a:spcPts val="5531"/>
              </a:lnSpc>
            </a:pPr>
            <a:r>
              <a:rPr lang="zh-CN" altLang="en-US" sz="2600" b="1" dirty="0">
                <a:solidFill>
                  <a:prstClr val="black"/>
                </a:solidFill>
                <a:latin typeface="幼圆" pitchFamily="49" charset="-122"/>
                <a:ea typeface="幼圆" pitchFamily="49" charset="-122"/>
              </a:rPr>
              <a:t>性别：男</a:t>
            </a:r>
            <a:endParaRPr lang="en-US" altLang="zh-CN" sz="2600" b="1" dirty="0">
              <a:solidFill>
                <a:prstClr val="black"/>
              </a:solidFill>
              <a:latin typeface="幼圆" pitchFamily="49" charset="-122"/>
              <a:ea typeface="幼圆" pitchFamily="49" charset="-122"/>
            </a:endParaRPr>
          </a:p>
          <a:p>
            <a:pPr defTabSz="843000">
              <a:lnSpc>
                <a:spcPts val="5531"/>
              </a:lnSpc>
            </a:pPr>
            <a:r>
              <a:rPr lang="zh-CN" altLang="en-US" sz="2600" b="1" dirty="0">
                <a:solidFill>
                  <a:prstClr val="black"/>
                </a:solidFill>
                <a:latin typeface="幼圆" pitchFamily="49" charset="-122"/>
                <a:ea typeface="幼圆" pitchFamily="49" charset="-122"/>
              </a:rPr>
              <a:t>年龄：</a:t>
            </a:r>
            <a:r>
              <a:rPr lang="en-US" altLang="zh-CN" sz="2600" b="1" dirty="0">
                <a:solidFill>
                  <a:prstClr val="black"/>
                </a:solidFill>
                <a:latin typeface="幼圆" pitchFamily="49" charset="-122"/>
                <a:ea typeface="幼圆" pitchFamily="49" charset="-122"/>
              </a:rPr>
              <a:t>18</a:t>
            </a:r>
          </a:p>
          <a:p>
            <a:pPr defTabSz="843000">
              <a:lnSpc>
                <a:spcPts val="5531"/>
              </a:lnSpc>
            </a:pPr>
            <a:r>
              <a:rPr lang="zh-CN" altLang="en-US" sz="2600" b="1" dirty="0">
                <a:solidFill>
                  <a:prstClr val="black"/>
                </a:solidFill>
                <a:latin typeface="幼圆" pitchFamily="49" charset="-122"/>
                <a:ea typeface="幼圆" pitchFamily="49" charset="-122"/>
              </a:rPr>
              <a:t>专业：计算机科学与技术</a:t>
            </a:r>
            <a:endParaRPr lang="en-US" altLang="zh-CN" sz="2600" b="1" dirty="0">
              <a:solidFill>
                <a:prstClr val="black"/>
              </a:solidFill>
              <a:latin typeface="幼圆" pitchFamily="49" charset="-122"/>
              <a:ea typeface="幼圆" pitchFamily="49" charset="-122"/>
            </a:endParaRPr>
          </a:p>
          <a:p>
            <a:pPr defTabSz="843000">
              <a:lnSpc>
                <a:spcPts val="5531"/>
              </a:lnSpc>
            </a:pPr>
            <a:r>
              <a:rPr lang="zh-CN" altLang="en-US" sz="2600" b="1" dirty="0">
                <a:solidFill>
                  <a:prstClr val="black"/>
                </a:solidFill>
                <a:latin typeface="幼圆" pitchFamily="49" charset="-122"/>
                <a:ea typeface="幼圆" pitchFamily="49" charset="-122"/>
              </a:rPr>
              <a:t>承担任务：</a:t>
            </a:r>
            <a:r>
              <a:rPr lang="en-US" altLang="zh-CN" sz="2600" b="1" dirty="0">
                <a:solidFill>
                  <a:prstClr val="black"/>
                </a:solidFill>
                <a:latin typeface="幼圆" pitchFamily="49" charset="-122"/>
                <a:ea typeface="幼圆" pitchFamily="49" charset="-122"/>
              </a:rPr>
              <a:t>MVC</a:t>
            </a:r>
            <a:r>
              <a:rPr lang="zh-CN" altLang="en-US" sz="2600" b="1" dirty="0">
                <a:solidFill>
                  <a:prstClr val="black"/>
                </a:solidFill>
                <a:latin typeface="幼圆" pitchFamily="49" charset="-122"/>
                <a:ea typeface="幼圆" pitchFamily="49" charset="-122"/>
              </a:rPr>
              <a:t>架构转换</a:t>
            </a:r>
            <a:endParaRPr lang="en-US" altLang="zh-CN" sz="2600" b="1" dirty="0">
              <a:solidFill>
                <a:prstClr val="black"/>
              </a:solidFill>
              <a:latin typeface="幼圆" pitchFamily="49" charset="-122"/>
              <a:ea typeface="幼圆" pitchFamily="49" charset="-122"/>
            </a:endParaRPr>
          </a:p>
          <a:p>
            <a:pPr defTabSz="843000">
              <a:lnSpc>
                <a:spcPts val="5531"/>
              </a:lnSpc>
            </a:pPr>
            <a:r>
              <a:rPr lang="zh-CN" altLang="en-US" sz="2600" b="1" dirty="0">
                <a:solidFill>
                  <a:prstClr val="black"/>
                </a:solidFill>
                <a:latin typeface="幼圆" pitchFamily="49" charset="-122"/>
                <a:ea typeface="幼圆" pitchFamily="49" charset="-122"/>
              </a:rPr>
              <a:t>兴趣：写  作</a:t>
            </a:r>
            <a:endParaRPr lang="en-US" altLang="zh-CN" sz="2600" b="1" dirty="0">
              <a:solidFill>
                <a:prstClr val="black"/>
              </a:solidFill>
              <a:latin typeface="幼圆" pitchFamily="49" charset="-122"/>
              <a:ea typeface="幼圆" pitchFamily="49" charset="-122"/>
            </a:endParaRPr>
          </a:p>
          <a:p>
            <a:pPr defTabSz="843000">
              <a:lnSpc>
                <a:spcPts val="5531"/>
              </a:lnSpc>
            </a:pPr>
            <a:r>
              <a:rPr lang="en-US" altLang="zh-CN" sz="2600" b="1" dirty="0">
                <a:solidFill>
                  <a:prstClr val="black"/>
                </a:solidFill>
                <a:latin typeface="幼圆" pitchFamily="49" charset="-122"/>
                <a:ea typeface="幼圆" pitchFamily="49" charset="-122"/>
              </a:rPr>
              <a:t>	</a:t>
            </a:r>
            <a:r>
              <a:rPr lang="zh-CN" altLang="en-US" sz="2600" b="1" dirty="0">
                <a:solidFill>
                  <a:prstClr val="black"/>
                </a:solidFill>
                <a:latin typeface="幼圆" pitchFamily="49" charset="-122"/>
                <a:ea typeface="幼圆" pitchFamily="49" charset="-122"/>
              </a:rPr>
              <a:t>科幻电影</a:t>
            </a:r>
            <a:endParaRPr lang="en-US" altLang="zh-CN" sz="2600" b="1" dirty="0">
              <a:solidFill>
                <a:prstClr val="black"/>
              </a:solidFill>
              <a:latin typeface="幼圆" pitchFamily="49" charset="-122"/>
              <a:ea typeface="幼圆" pitchFamily="49" charset="-122"/>
            </a:endParaRPr>
          </a:p>
          <a:p>
            <a:pPr defTabSz="843000">
              <a:lnSpc>
                <a:spcPts val="5531"/>
              </a:lnSpc>
            </a:pPr>
            <a:endParaRPr lang="zh-CN" altLang="en-US" sz="2600" b="1" dirty="0">
              <a:solidFill>
                <a:prstClr val="black"/>
              </a:solidFill>
              <a:latin typeface="幼圆" pitchFamily="49" charset="-122"/>
              <a:ea typeface="幼圆" pitchFamily="49" charset="-122"/>
            </a:endParaRPr>
          </a:p>
        </p:txBody>
      </p:sp>
    </p:spTree>
    <p:extLst>
      <p:ext uri="{BB962C8B-B14F-4D97-AF65-F5344CB8AC3E}">
        <p14:creationId xmlns:p14="http://schemas.microsoft.com/office/powerpoint/2010/main" val="30766194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Effect transition="in" filter="fade">
                                      <p:cBhvr>
                                        <p:cTn id="15" dur="1000"/>
                                        <p:tgtEl>
                                          <p:spTgt spid="5"/>
                                        </p:tgtEl>
                                      </p:cBhvr>
                                    </p:animEffect>
                                  </p:childTnLst>
                                </p:cTn>
                              </p:par>
                            </p:childTnLst>
                          </p:cTn>
                        </p:par>
                        <p:par>
                          <p:cTn id="16" fill="hold">
                            <p:stCondLst>
                              <p:cond delay="3000"/>
                            </p:stCondLst>
                            <p:childTnLst>
                              <p:par>
                                <p:cTn id="17" presetID="26"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80">
                                          <p:stCondLst>
                                            <p:cond delay="0"/>
                                          </p:stCondLst>
                                        </p:cTn>
                                        <p:tgtEl>
                                          <p:spTgt spid="6"/>
                                        </p:tgtEl>
                                      </p:cBhvr>
                                    </p:animEffect>
                                    <p:anim calcmode="lin" valueType="num">
                                      <p:cBhvr>
                                        <p:cTn id="2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5" dur="26">
                                          <p:stCondLst>
                                            <p:cond delay="650"/>
                                          </p:stCondLst>
                                        </p:cTn>
                                        <p:tgtEl>
                                          <p:spTgt spid="6"/>
                                        </p:tgtEl>
                                      </p:cBhvr>
                                      <p:to x="100000" y="60000"/>
                                    </p:animScale>
                                    <p:animScale>
                                      <p:cBhvr>
                                        <p:cTn id="26" dur="166" decel="50000">
                                          <p:stCondLst>
                                            <p:cond delay="676"/>
                                          </p:stCondLst>
                                        </p:cTn>
                                        <p:tgtEl>
                                          <p:spTgt spid="6"/>
                                        </p:tgtEl>
                                      </p:cBhvr>
                                      <p:to x="100000" y="100000"/>
                                    </p:animScale>
                                    <p:animScale>
                                      <p:cBhvr>
                                        <p:cTn id="27" dur="26">
                                          <p:stCondLst>
                                            <p:cond delay="1312"/>
                                          </p:stCondLst>
                                        </p:cTn>
                                        <p:tgtEl>
                                          <p:spTgt spid="6"/>
                                        </p:tgtEl>
                                      </p:cBhvr>
                                      <p:to x="100000" y="80000"/>
                                    </p:animScale>
                                    <p:animScale>
                                      <p:cBhvr>
                                        <p:cTn id="28" dur="166" decel="50000">
                                          <p:stCondLst>
                                            <p:cond delay="1338"/>
                                          </p:stCondLst>
                                        </p:cTn>
                                        <p:tgtEl>
                                          <p:spTgt spid="6"/>
                                        </p:tgtEl>
                                      </p:cBhvr>
                                      <p:to x="100000" y="100000"/>
                                    </p:animScale>
                                    <p:animScale>
                                      <p:cBhvr>
                                        <p:cTn id="29" dur="26">
                                          <p:stCondLst>
                                            <p:cond delay="1642"/>
                                          </p:stCondLst>
                                        </p:cTn>
                                        <p:tgtEl>
                                          <p:spTgt spid="6"/>
                                        </p:tgtEl>
                                      </p:cBhvr>
                                      <p:to x="100000" y="90000"/>
                                    </p:animScale>
                                    <p:animScale>
                                      <p:cBhvr>
                                        <p:cTn id="30" dur="166" decel="50000">
                                          <p:stCondLst>
                                            <p:cond delay="1668"/>
                                          </p:stCondLst>
                                        </p:cTn>
                                        <p:tgtEl>
                                          <p:spTgt spid="6"/>
                                        </p:tgtEl>
                                      </p:cBhvr>
                                      <p:to x="100000" y="100000"/>
                                    </p:animScale>
                                    <p:animScale>
                                      <p:cBhvr>
                                        <p:cTn id="31" dur="26">
                                          <p:stCondLst>
                                            <p:cond delay="1808"/>
                                          </p:stCondLst>
                                        </p:cTn>
                                        <p:tgtEl>
                                          <p:spTgt spid="6"/>
                                        </p:tgtEl>
                                      </p:cBhvr>
                                      <p:to x="100000" y="95000"/>
                                    </p:animScale>
                                    <p:animScale>
                                      <p:cBhvr>
                                        <p:cTn id="32"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964853" y="2777289"/>
            <a:ext cx="2717302" cy="22637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84300" tIns="42150" rIns="84300" bIns="42150" rtlCol="0" anchor="ctr"/>
          <a:lstStyle/>
          <a:p>
            <a:pPr algn="ctr" defTabSz="843000"/>
            <a:endParaRPr lang="zh-CN" altLang="en-US">
              <a:solidFill>
                <a:prstClr val="white"/>
              </a:solidFill>
            </a:endParaRPr>
          </a:p>
        </p:txBody>
      </p:sp>
      <p:sp>
        <p:nvSpPr>
          <p:cNvPr id="6" name="椭圆 5"/>
          <p:cNvSpPr/>
          <p:nvPr/>
        </p:nvSpPr>
        <p:spPr>
          <a:xfrm>
            <a:off x="607313" y="2538996"/>
            <a:ext cx="3432381" cy="2740371"/>
          </a:xfrm>
          <a:prstGeom prst="ellipse">
            <a:avLst/>
          </a:prstGeom>
          <a:noFill/>
          <a:ln w="31750" cmpd="dbl">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84300" tIns="42150" rIns="84300" bIns="42150" rtlCol="0" anchor="ctr"/>
          <a:lstStyle/>
          <a:p>
            <a:pPr algn="ctr" defTabSz="843000"/>
            <a:endParaRPr lang="zh-CN" altLang="en-US">
              <a:solidFill>
                <a:srgbClr val="1F497D">
                  <a:lumMod val="60000"/>
                  <a:lumOff val="40000"/>
                </a:srgbClr>
              </a:solidFill>
            </a:endParaRPr>
          </a:p>
        </p:txBody>
      </p:sp>
      <p:sp>
        <p:nvSpPr>
          <p:cNvPr id="8" name="TextBox 7"/>
          <p:cNvSpPr txBox="1"/>
          <p:nvPr/>
        </p:nvSpPr>
        <p:spPr>
          <a:xfrm>
            <a:off x="4325727" y="692224"/>
            <a:ext cx="4433493" cy="4486328"/>
          </a:xfrm>
          <a:prstGeom prst="rect">
            <a:avLst/>
          </a:prstGeom>
          <a:noFill/>
          <a:scene3d>
            <a:camera prst="orthographicFront">
              <a:rot lat="1181010" lon="37611" rev="216986"/>
            </a:camera>
            <a:lightRig rig="threePt" dir="t"/>
          </a:scene3d>
        </p:spPr>
        <p:txBody>
          <a:bodyPr wrap="square" lIns="84300" tIns="42150" rIns="84300" bIns="42150" rtlCol="0">
            <a:spAutoFit/>
          </a:bodyPr>
          <a:lstStyle/>
          <a:p>
            <a:pPr defTabSz="843000">
              <a:lnSpc>
                <a:spcPct val="200000"/>
              </a:lnSpc>
            </a:pPr>
            <a:r>
              <a:rPr lang="zh-CN" altLang="en-US" sz="2600" b="1" dirty="0">
                <a:solidFill>
                  <a:prstClr val="black"/>
                </a:solidFill>
                <a:latin typeface="幼圆" pitchFamily="49" charset="-122"/>
                <a:ea typeface="幼圆" pitchFamily="49" charset="-122"/>
              </a:rPr>
              <a:t>姓名：杨凯</a:t>
            </a:r>
            <a:endParaRPr lang="en-US" altLang="zh-CN" sz="2600" b="1" dirty="0">
              <a:solidFill>
                <a:prstClr val="black"/>
              </a:solidFill>
              <a:latin typeface="幼圆" pitchFamily="49" charset="-122"/>
              <a:ea typeface="幼圆" pitchFamily="49" charset="-122"/>
            </a:endParaRPr>
          </a:p>
          <a:p>
            <a:pPr defTabSz="843000">
              <a:lnSpc>
                <a:spcPct val="150000"/>
              </a:lnSpc>
            </a:pPr>
            <a:r>
              <a:rPr lang="zh-CN" altLang="en-US" sz="2600" b="1" dirty="0">
                <a:solidFill>
                  <a:prstClr val="black"/>
                </a:solidFill>
                <a:latin typeface="幼圆" pitchFamily="49" charset="-122"/>
                <a:ea typeface="幼圆" pitchFamily="49" charset="-122"/>
              </a:rPr>
              <a:t>性别：男</a:t>
            </a:r>
            <a:endParaRPr lang="en-US" altLang="zh-CN" sz="2600" b="1" dirty="0">
              <a:solidFill>
                <a:prstClr val="black"/>
              </a:solidFill>
              <a:latin typeface="幼圆" pitchFamily="49" charset="-122"/>
              <a:ea typeface="幼圆" pitchFamily="49" charset="-122"/>
            </a:endParaRPr>
          </a:p>
          <a:p>
            <a:pPr defTabSz="843000">
              <a:lnSpc>
                <a:spcPct val="150000"/>
              </a:lnSpc>
            </a:pPr>
            <a:r>
              <a:rPr lang="zh-CN" altLang="en-US" sz="2600" b="1" dirty="0">
                <a:solidFill>
                  <a:prstClr val="black"/>
                </a:solidFill>
                <a:latin typeface="幼圆" pitchFamily="49" charset="-122"/>
                <a:ea typeface="幼圆" pitchFamily="49" charset="-122"/>
              </a:rPr>
              <a:t>年龄：</a:t>
            </a:r>
            <a:r>
              <a:rPr lang="en-US" altLang="zh-CN" sz="2600" b="1" dirty="0">
                <a:solidFill>
                  <a:prstClr val="black"/>
                </a:solidFill>
                <a:latin typeface="幼圆" pitchFamily="49" charset="-122"/>
                <a:ea typeface="幼圆" pitchFamily="49" charset="-122"/>
              </a:rPr>
              <a:t>18</a:t>
            </a:r>
          </a:p>
          <a:p>
            <a:pPr defTabSz="843000">
              <a:lnSpc>
                <a:spcPct val="150000"/>
              </a:lnSpc>
            </a:pPr>
            <a:r>
              <a:rPr lang="zh-CN" altLang="en-US" sz="2600" b="1" dirty="0">
                <a:solidFill>
                  <a:prstClr val="black"/>
                </a:solidFill>
                <a:latin typeface="幼圆" pitchFamily="49" charset="-122"/>
                <a:ea typeface="幼圆" pitchFamily="49" charset="-122"/>
              </a:rPr>
              <a:t>专业：计算机科学与技术</a:t>
            </a:r>
            <a:endParaRPr lang="en-US" altLang="zh-CN" sz="2600" b="1" dirty="0">
              <a:solidFill>
                <a:prstClr val="black"/>
              </a:solidFill>
              <a:latin typeface="幼圆" pitchFamily="49" charset="-122"/>
              <a:ea typeface="幼圆" pitchFamily="49" charset="-122"/>
            </a:endParaRPr>
          </a:p>
          <a:p>
            <a:pPr defTabSz="843000">
              <a:lnSpc>
                <a:spcPct val="150000"/>
              </a:lnSpc>
            </a:pPr>
            <a:r>
              <a:rPr lang="zh-CN" altLang="en-US" sz="2600" b="1" dirty="0">
                <a:solidFill>
                  <a:prstClr val="black"/>
                </a:solidFill>
                <a:latin typeface="幼圆" pitchFamily="49" charset="-122"/>
                <a:ea typeface="幼圆" pitchFamily="49" charset="-122"/>
              </a:rPr>
              <a:t>承担任务：子模块编程</a:t>
            </a:r>
            <a:endParaRPr lang="en-US" altLang="zh-CN" sz="2600" b="1" dirty="0">
              <a:solidFill>
                <a:prstClr val="black"/>
              </a:solidFill>
              <a:latin typeface="幼圆" pitchFamily="49" charset="-122"/>
              <a:ea typeface="幼圆" pitchFamily="49" charset="-122"/>
            </a:endParaRPr>
          </a:p>
          <a:p>
            <a:pPr defTabSz="843000">
              <a:lnSpc>
                <a:spcPct val="150000"/>
              </a:lnSpc>
            </a:pPr>
            <a:r>
              <a:rPr lang="zh-CN" altLang="en-US" sz="2600" b="1" dirty="0">
                <a:solidFill>
                  <a:prstClr val="black"/>
                </a:solidFill>
                <a:latin typeface="幼圆" pitchFamily="49" charset="-122"/>
                <a:ea typeface="幼圆" pitchFamily="49" charset="-122"/>
              </a:rPr>
              <a:t>性格：单细胞</a:t>
            </a:r>
            <a:endParaRPr lang="en-US" altLang="zh-CN" sz="2600" b="1" dirty="0">
              <a:solidFill>
                <a:prstClr val="black"/>
              </a:solidFill>
              <a:latin typeface="幼圆" pitchFamily="49" charset="-122"/>
              <a:ea typeface="幼圆" pitchFamily="49" charset="-122"/>
            </a:endParaRPr>
          </a:p>
          <a:p>
            <a:pPr defTabSz="843000">
              <a:lnSpc>
                <a:spcPct val="150000"/>
              </a:lnSpc>
            </a:pPr>
            <a:r>
              <a:rPr lang="en-US" altLang="zh-CN" sz="2600" b="1" dirty="0">
                <a:solidFill>
                  <a:prstClr val="black"/>
                </a:solidFill>
                <a:latin typeface="幼圆" pitchFamily="49" charset="-122"/>
                <a:ea typeface="幼圆" pitchFamily="49" charset="-122"/>
              </a:rPr>
              <a:t>	  </a:t>
            </a:r>
            <a:r>
              <a:rPr lang="zh-CN" altLang="en-US" sz="2600" b="1" dirty="0">
                <a:solidFill>
                  <a:prstClr val="black"/>
                </a:solidFill>
                <a:latin typeface="幼圆" pitchFamily="49" charset="-122"/>
                <a:ea typeface="幼圆" pitchFamily="49" charset="-122"/>
              </a:rPr>
              <a:t>搞  笑</a:t>
            </a:r>
            <a:endParaRPr lang="en-US" altLang="zh-CN" sz="2600" b="1" dirty="0">
              <a:solidFill>
                <a:prstClr val="black"/>
              </a:solidFill>
              <a:latin typeface="幼圆" pitchFamily="49" charset="-122"/>
              <a:ea typeface="幼圆" pitchFamily="49" charset="-122"/>
            </a:endParaRPr>
          </a:p>
        </p:txBody>
      </p:sp>
    </p:spTree>
    <p:extLst>
      <p:ext uri="{BB962C8B-B14F-4D97-AF65-F5344CB8AC3E}">
        <p14:creationId xmlns:p14="http://schemas.microsoft.com/office/powerpoint/2010/main" val="362402242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500" fill="hold"/>
                                        <p:tgtEl>
                                          <p:spTgt spid="6"/>
                                        </p:tgtEl>
                                        <p:attrNameLst>
                                          <p:attrName>ppt_w</p:attrName>
                                        </p:attrNameLst>
                                      </p:cBhvr>
                                      <p:tavLst>
                                        <p:tav tm="0">
                                          <p:val>
                                            <p:fltVal val="0"/>
                                          </p:val>
                                        </p:tav>
                                        <p:tav tm="100000">
                                          <p:val>
                                            <p:strVal val="#ppt_w"/>
                                          </p:val>
                                        </p:tav>
                                      </p:tavLst>
                                    </p:anim>
                                    <p:anim calcmode="lin" valueType="num">
                                      <p:cBhvr>
                                        <p:cTn id="12" dur="1500" fill="hold"/>
                                        <p:tgtEl>
                                          <p:spTgt spid="6"/>
                                        </p:tgtEl>
                                        <p:attrNameLst>
                                          <p:attrName>ppt_h</p:attrName>
                                        </p:attrNameLst>
                                      </p:cBhvr>
                                      <p:tavLst>
                                        <p:tav tm="0">
                                          <p:val>
                                            <p:fltVal val="0"/>
                                          </p:val>
                                        </p:tav>
                                        <p:tav tm="100000">
                                          <p:val>
                                            <p:strVal val="#ppt_h"/>
                                          </p:val>
                                        </p:tav>
                                      </p:tavLst>
                                    </p:anim>
                                    <p:animEffect transition="in" filter="fade">
                                      <p:cBhvr>
                                        <p:cTn id="13" dur="1500"/>
                                        <p:tgtEl>
                                          <p:spTgt spid="6"/>
                                        </p:tgtEl>
                                      </p:cBhvr>
                                    </p:animEffect>
                                  </p:childTnLst>
                                </p:cTn>
                              </p:par>
                            </p:childTnLst>
                          </p:cTn>
                        </p:par>
                        <p:par>
                          <p:cTn id="14" fill="hold">
                            <p:stCondLst>
                              <p:cond delay="3500"/>
                            </p:stCondLst>
                            <p:childTnLst>
                              <p:par>
                                <p:cTn id="15" presetID="14" presetClass="entr" presetSubtype="1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云形 3"/>
          <p:cNvSpPr/>
          <p:nvPr/>
        </p:nvSpPr>
        <p:spPr>
          <a:xfrm>
            <a:off x="4647007" y="2598569"/>
            <a:ext cx="3397132" cy="2323358"/>
          </a:xfrm>
          <a:prstGeom prst="cloud">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lIns="84300" tIns="42150" rIns="84300" bIns="42150" rtlCol="0" anchor="ctr"/>
          <a:lstStyle/>
          <a:p>
            <a:pPr algn="ctr" defTabSz="843000"/>
            <a:endParaRPr lang="zh-CN" altLang="en-US">
              <a:solidFill>
                <a:prstClr val="white"/>
              </a:solidFill>
            </a:endParaRPr>
          </a:p>
        </p:txBody>
      </p:sp>
      <p:sp>
        <p:nvSpPr>
          <p:cNvPr id="5" name="云形 4"/>
          <p:cNvSpPr/>
          <p:nvPr/>
        </p:nvSpPr>
        <p:spPr>
          <a:xfrm>
            <a:off x="4236090" y="2360276"/>
            <a:ext cx="4218969" cy="2799944"/>
          </a:xfrm>
          <a:prstGeom prst="cloud">
            <a:avLst/>
          </a:prstGeom>
          <a:noFill/>
          <a:ln w="31750"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84300" tIns="42150" rIns="84300" bIns="42150" rtlCol="0" anchor="ctr"/>
          <a:lstStyle/>
          <a:p>
            <a:pPr algn="ctr" defTabSz="843000"/>
            <a:endParaRPr lang="zh-CN" altLang="en-US">
              <a:solidFill>
                <a:srgbClr val="00B0F0"/>
              </a:solidFill>
            </a:endParaRPr>
          </a:p>
        </p:txBody>
      </p:sp>
      <p:sp>
        <p:nvSpPr>
          <p:cNvPr id="7" name="TextBox 6"/>
          <p:cNvSpPr txBox="1"/>
          <p:nvPr/>
        </p:nvSpPr>
        <p:spPr>
          <a:xfrm>
            <a:off x="0" y="879122"/>
            <a:ext cx="5771780" cy="3721732"/>
          </a:xfrm>
          <a:prstGeom prst="rect">
            <a:avLst/>
          </a:prstGeom>
          <a:noFill/>
        </p:spPr>
        <p:txBody>
          <a:bodyPr vert="eaVert" wrap="square" lIns="84300" tIns="42150" rIns="84300" bIns="42150" rtlCol="0">
            <a:spAutoFit/>
            <a:scene3d>
              <a:camera prst="perspectiveContrastingRightFacing"/>
              <a:lightRig rig="threePt" dir="t"/>
            </a:scene3d>
            <a:sp3d prstMaterial="matte"/>
          </a:bodyPr>
          <a:lstStyle/>
          <a:p>
            <a:pPr defTabSz="843000">
              <a:lnSpc>
                <a:spcPct val="200000"/>
              </a:lnSpc>
            </a:pPr>
            <a:r>
              <a:rPr lang="zh-CN" altLang="en-US" sz="2600" b="1" dirty="0">
                <a:solidFill>
                  <a:prstClr val="black"/>
                </a:solidFill>
                <a:effectLst>
                  <a:reflection stA="54000" endPos="0" dist="76200" dir="5400000" sy="-100000" algn="bl" rotWithShape="0"/>
                </a:effectLst>
                <a:latin typeface="幼圆" pitchFamily="49" charset="-122"/>
                <a:ea typeface="幼圆" pitchFamily="49" charset="-122"/>
              </a:rPr>
              <a:t>姓名：戴加伟</a:t>
            </a:r>
            <a:endParaRPr lang="en-US" altLang="zh-CN" sz="2600" b="1" dirty="0">
              <a:solidFill>
                <a:prstClr val="black"/>
              </a:solidFill>
              <a:effectLst>
                <a:reflection stA="54000" endPos="0" dist="76200" dir="5400000" sy="-100000" algn="bl" rotWithShape="0"/>
              </a:effectLst>
              <a:latin typeface="幼圆" pitchFamily="49" charset="-122"/>
              <a:ea typeface="幼圆" pitchFamily="49" charset="-122"/>
            </a:endParaRPr>
          </a:p>
          <a:p>
            <a:pPr defTabSz="843000">
              <a:lnSpc>
                <a:spcPct val="200000"/>
              </a:lnSpc>
            </a:pPr>
            <a:r>
              <a:rPr lang="zh-CN" altLang="en-US" sz="2600" b="1" dirty="0">
                <a:solidFill>
                  <a:prstClr val="black"/>
                </a:solidFill>
                <a:effectLst>
                  <a:reflection stA="54000" endPos="0" dist="76200" dir="5400000" sy="-100000" algn="bl" rotWithShape="0"/>
                </a:effectLst>
                <a:latin typeface="幼圆" pitchFamily="49" charset="-122"/>
                <a:ea typeface="幼圆" pitchFamily="49" charset="-122"/>
              </a:rPr>
              <a:t>性别：男</a:t>
            </a:r>
            <a:endParaRPr lang="en-US" altLang="zh-CN" sz="2600" b="1" dirty="0">
              <a:solidFill>
                <a:prstClr val="black"/>
              </a:solidFill>
              <a:effectLst>
                <a:reflection stA="54000" endPos="0" dist="76200" dir="5400000" sy="-100000" algn="bl" rotWithShape="0"/>
              </a:effectLst>
              <a:latin typeface="幼圆" pitchFamily="49" charset="-122"/>
              <a:ea typeface="幼圆" pitchFamily="49" charset="-122"/>
            </a:endParaRPr>
          </a:p>
          <a:p>
            <a:pPr defTabSz="843000">
              <a:lnSpc>
                <a:spcPct val="200000"/>
              </a:lnSpc>
            </a:pPr>
            <a:r>
              <a:rPr lang="zh-CN" altLang="en-US" sz="2600" b="1" dirty="0">
                <a:solidFill>
                  <a:prstClr val="black"/>
                </a:solidFill>
                <a:effectLst>
                  <a:reflection stA="54000" endPos="0" dist="76200" dir="5400000" sy="-100000" algn="bl" rotWithShape="0"/>
                </a:effectLst>
                <a:latin typeface="幼圆" pitchFamily="49" charset="-122"/>
                <a:ea typeface="幼圆" pitchFamily="49" charset="-122"/>
              </a:rPr>
              <a:t>年龄：</a:t>
            </a:r>
            <a:r>
              <a:rPr lang="en-US" altLang="zh-CN" sz="2600" b="1" dirty="0">
                <a:solidFill>
                  <a:prstClr val="black"/>
                </a:solidFill>
                <a:effectLst>
                  <a:reflection stA="54000" endPos="0" dist="76200" dir="5400000" sy="-100000" algn="bl" rotWithShape="0"/>
                </a:effectLst>
                <a:latin typeface="幼圆" pitchFamily="49" charset="-122"/>
                <a:ea typeface="幼圆" pitchFamily="49" charset="-122"/>
              </a:rPr>
              <a:t>18</a:t>
            </a:r>
          </a:p>
          <a:p>
            <a:pPr defTabSz="843000">
              <a:lnSpc>
                <a:spcPct val="200000"/>
              </a:lnSpc>
            </a:pPr>
            <a:r>
              <a:rPr lang="zh-CN" altLang="en-US" sz="2600" b="1" dirty="0">
                <a:solidFill>
                  <a:prstClr val="black"/>
                </a:solidFill>
                <a:effectLst>
                  <a:reflection stA="54000" endPos="0" dist="76200" dir="5400000" sy="-100000" algn="bl" rotWithShape="0"/>
                </a:effectLst>
                <a:latin typeface="幼圆" pitchFamily="49" charset="-122"/>
                <a:ea typeface="幼圆" pitchFamily="49" charset="-122"/>
              </a:rPr>
              <a:t>专业：计算机科学与技术</a:t>
            </a:r>
            <a:endParaRPr lang="en-US" altLang="zh-CN" sz="2600" b="1" dirty="0">
              <a:solidFill>
                <a:prstClr val="black"/>
              </a:solidFill>
              <a:effectLst>
                <a:reflection stA="54000" endPos="0" dist="76200" dir="5400000" sy="-100000" algn="bl" rotWithShape="0"/>
              </a:effectLst>
              <a:latin typeface="幼圆" pitchFamily="49" charset="-122"/>
              <a:ea typeface="幼圆" pitchFamily="49" charset="-122"/>
            </a:endParaRPr>
          </a:p>
          <a:p>
            <a:pPr defTabSz="843000">
              <a:lnSpc>
                <a:spcPct val="200000"/>
              </a:lnSpc>
            </a:pPr>
            <a:r>
              <a:rPr lang="zh-CN" altLang="en-US" sz="2600" b="1" dirty="0">
                <a:solidFill>
                  <a:prstClr val="black"/>
                </a:solidFill>
                <a:effectLst>
                  <a:reflection stA="54000" endPos="0" dist="76200" dir="5400000" sy="-100000" algn="bl" rotWithShape="0"/>
                </a:effectLst>
                <a:latin typeface="幼圆" pitchFamily="49" charset="-122"/>
                <a:ea typeface="幼圆" pitchFamily="49" charset="-122"/>
              </a:rPr>
              <a:t>承担任务：美</a:t>
            </a:r>
            <a:r>
              <a:rPr lang="en-US" altLang="zh-CN" sz="2600" b="1" dirty="0">
                <a:solidFill>
                  <a:prstClr val="black"/>
                </a:solidFill>
                <a:effectLst>
                  <a:reflection stA="54000" endPos="0" dist="76200" dir="5400000" sy="-100000" algn="bl" rotWithShape="0"/>
                </a:effectLst>
                <a:latin typeface="幼圆" pitchFamily="49" charset="-122"/>
                <a:ea typeface="幼圆" pitchFamily="49" charset="-122"/>
              </a:rPr>
              <a:t>  </a:t>
            </a:r>
            <a:r>
              <a:rPr lang="zh-CN" altLang="en-US" sz="2600" b="1" dirty="0">
                <a:solidFill>
                  <a:prstClr val="black"/>
                </a:solidFill>
                <a:effectLst>
                  <a:reflection stA="54000" endPos="0" dist="76200" dir="5400000" sy="-100000" algn="bl" rotWithShape="0"/>
                </a:effectLst>
                <a:latin typeface="幼圆" pitchFamily="49" charset="-122"/>
                <a:ea typeface="幼圆" pitchFamily="49" charset="-122"/>
              </a:rPr>
              <a:t>工</a:t>
            </a:r>
            <a:endParaRPr lang="en-US" altLang="zh-CN" sz="2600" b="1" dirty="0">
              <a:solidFill>
                <a:prstClr val="black"/>
              </a:solidFill>
              <a:effectLst>
                <a:reflection stA="54000" endPos="0" dist="76200" dir="5400000" sy="-100000" algn="bl" rotWithShape="0"/>
              </a:effectLst>
              <a:latin typeface="幼圆" pitchFamily="49" charset="-122"/>
              <a:ea typeface="幼圆" pitchFamily="49" charset="-122"/>
            </a:endParaRPr>
          </a:p>
          <a:p>
            <a:pPr defTabSz="843000">
              <a:lnSpc>
                <a:spcPct val="200000"/>
              </a:lnSpc>
            </a:pPr>
            <a:r>
              <a:rPr lang="zh-CN" altLang="en-US" sz="2600" b="1" dirty="0">
                <a:solidFill>
                  <a:prstClr val="black"/>
                </a:solidFill>
                <a:effectLst>
                  <a:reflection stA="54000" endPos="0" dist="76200" dir="5400000" sy="-100000" algn="bl" rotWithShape="0"/>
                </a:effectLst>
                <a:latin typeface="幼圆" pitchFamily="49" charset="-122"/>
                <a:ea typeface="幼圆" pitchFamily="49" charset="-122"/>
              </a:rPr>
              <a:t>兴趣：阅</a:t>
            </a:r>
            <a:r>
              <a:rPr lang="en-US" altLang="zh-CN" sz="2600" b="1" dirty="0">
                <a:solidFill>
                  <a:prstClr val="black"/>
                </a:solidFill>
                <a:effectLst>
                  <a:reflection stA="54000" endPos="0" dist="76200" dir="5400000" sy="-100000" algn="bl" rotWithShape="0"/>
                </a:effectLst>
                <a:latin typeface="幼圆" pitchFamily="49" charset="-122"/>
                <a:ea typeface="幼圆" pitchFamily="49" charset="-122"/>
              </a:rPr>
              <a:t>   </a:t>
            </a:r>
            <a:r>
              <a:rPr lang="zh-CN" altLang="en-US" sz="2600" b="1" dirty="0">
                <a:solidFill>
                  <a:prstClr val="black"/>
                </a:solidFill>
                <a:effectLst>
                  <a:reflection stA="54000" endPos="0" dist="76200" dir="5400000" sy="-100000" algn="bl" rotWithShape="0"/>
                </a:effectLst>
                <a:latin typeface="幼圆" pitchFamily="49" charset="-122"/>
                <a:ea typeface="幼圆" pitchFamily="49" charset="-122"/>
              </a:rPr>
              <a:t>读</a:t>
            </a:r>
            <a:endParaRPr lang="en-US" altLang="zh-CN" sz="2600" b="1" dirty="0">
              <a:solidFill>
                <a:prstClr val="black"/>
              </a:solidFill>
              <a:effectLst>
                <a:reflection stA="54000" endPos="0" dist="76200" dir="5400000" sy="-100000" algn="bl" rotWithShape="0"/>
              </a:effectLst>
              <a:latin typeface="幼圆" pitchFamily="49" charset="-122"/>
              <a:ea typeface="幼圆" pitchFamily="49" charset="-122"/>
            </a:endParaRPr>
          </a:p>
          <a:p>
            <a:pPr defTabSz="843000">
              <a:lnSpc>
                <a:spcPct val="200000"/>
              </a:lnSpc>
            </a:pPr>
            <a:r>
              <a:rPr lang="en-US" altLang="zh-CN" sz="2600" b="1" dirty="0">
                <a:solidFill>
                  <a:prstClr val="black"/>
                </a:solidFill>
                <a:effectLst>
                  <a:reflection stA="54000" endPos="0" dist="76200" dir="5400000" sy="-100000" algn="bl" rotWithShape="0"/>
                </a:effectLst>
                <a:latin typeface="幼圆" pitchFamily="49" charset="-122"/>
                <a:ea typeface="幼圆" pitchFamily="49" charset="-122"/>
              </a:rPr>
              <a:t>	 </a:t>
            </a:r>
            <a:r>
              <a:rPr lang="zh-CN" altLang="en-US" sz="2600" b="1" dirty="0">
                <a:solidFill>
                  <a:prstClr val="black"/>
                </a:solidFill>
                <a:effectLst>
                  <a:reflection stA="54000" endPos="0" dist="76200" dir="5400000" sy="-100000" algn="bl" rotWithShape="0"/>
                </a:effectLst>
                <a:latin typeface="幼圆" pitchFamily="49" charset="-122"/>
                <a:ea typeface="幼圆" pitchFamily="49" charset="-122"/>
              </a:rPr>
              <a:t>电  影</a:t>
            </a:r>
          </a:p>
        </p:txBody>
      </p:sp>
    </p:spTree>
    <p:extLst>
      <p:ext uri="{BB962C8B-B14F-4D97-AF65-F5344CB8AC3E}">
        <p14:creationId xmlns:p14="http://schemas.microsoft.com/office/powerpoint/2010/main" val="93846480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500" fill="hold"/>
                                        <p:tgtEl>
                                          <p:spTgt spid="5"/>
                                        </p:tgtEl>
                                        <p:attrNameLst>
                                          <p:attrName>ppt_w</p:attrName>
                                        </p:attrNameLst>
                                      </p:cBhvr>
                                      <p:tavLst>
                                        <p:tav tm="0">
                                          <p:val>
                                            <p:fltVal val="0"/>
                                          </p:val>
                                        </p:tav>
                                        <p:tav tm="100000">
                                          <p:val>
                                            <p:strVal val="#ppt_w"/>
                                          </p:val>
                                        </p:tav>
                                      </p:tavLst>
                                    </p:anim>
                                    <p:anim calcmode="lin" valueType="num">
                                      <p:cBhvr>
                                        <p:cTn id="15" dur="1500" fill="hold"/>
                                        <p:tgtEl>
                                          <p:spTgt spid="5"/>
                                        </p:tgtEl>
                                        <p:attrNameLst>
                                          <p:attrName>ppt_h</p:attrName>
                                        </p:attrNameLst>
                                      </p:cBhvr>
                                      <p:tavLst>
                                        <p:tav tm="0">
                                          <p:val>
                                            <p:fltVal val="0"/>
                                          </p:val>
                                        </p:tav>
                                        <p:tav tm="100000">
                                          <p:val>
                                            <p:strVal val="#ppt_h"/>
                                          </p:val>
                                        </p:tav>
                                      </p:tavLst>
                                    </p:anim>
                                    <p:animEffect transition="in" filter="fade">
                                      <p:cBhvr>
                                        <p:cTn id="16" dur="1500"/>
                                        <p:tgtEl>
                                          <p:spTgt spid="5"/>
                                        </p:tgtEl>
                                      </p:cBhvr>
                                    </p:animEffect>
                                  </p:childTnLst>
                                </p:cTn>
                              </p:par>
                            </p:childTnLst>
                          </p:cTn>
                        </p:par>
                        <p:par>
                          <p:cTn id="17" fill="hold">
                            <p:stCondLst>
                              <p:cond delay="2500"/>
                            </p:stCondLst>
                            <p:childTnLst>
                              <p:par>
                                <p:cTn id="18" presetID="6" presetClass="entr" presetSubtype="16"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ircle(in)">
                                      <p:cBhvr>
                                        <p:cTn id="2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十二边形 3"/>
          <p:cNvSpPr/>
          <p:nvPr/>
        </p:nvSpPr>
        <p:spPr>
          <a:xfrm>
            <a:off x="964853" y="632652"/>
            <a:ext cx="2788810" cy="2204212"/>
          </a:xfrm>
          <a:prstGeom prst="dodecagon">
            <a:avLst/>
          </a:prstGeom>
        </p:spPr>
        <p:style>
          <a:lnRef idx="2">
            <a:schemeClr val="accent1">
              <a:shade val="50000"/>
            </a:schemeClr>
          </a:lnRef>
          <a:fillRef idx="1">
            <a:schemeClr val="accent1"/>
          </a:fillRef>
          <a:effectRef idx="0">
            <a:schemeClr val="accent1"/>
          </a:effectRef>
          <a:fontRef idx="minor">
            <a:schemeClr val="lt1"/>
          </a:fontRef>
        </p:style>
        <p:txBody>
          <a:bodyPr lIns="84300" tIns="42150" rIns="84300" bIns="42150" rtlCol="0" anchor="ctr"/>
          <a:lstStyle/>
          <a:p>
            <a:pPr algn="ctr" defTabSz="843000"/>
            <a:endParaRPr lang="zh-CN" altLang="en-US">
              <a:solidFill>
                <a:prstClr val="white"/>
              </a:solidFill>
            </a:endParaRPr>
          </a:p>
        </p:txBody>
      </p:sp>
      <p:sp>
        <p:nvSpPr>
          <p:cNvPr id="5" name="十二边形 4"/>
          <p:cNvSpPr/>
          <p:nvPr/>
        </p:nvSpPr>
        <p:spPr>
          <a:xfrm>
            <a:off x="750330" y="491226"/>
            <a:ext cx="3217858" cy="2583931"/>
          </a:xfrm>
          <a:prstGeom prst="dodecagon">
            <a:avLst/>
          </a:prstGeom>
          <a:noFill/>
          <a:ln w="31750" cap="sq" cmpd="sng">
            <a:solidFill>
              <a:schemeClr val="accent6">
                <a:lumMod val="40000"/>
                <a:lumOff val="60000"/>
              </a:schemeClr>
            </a:solidFill>
            <a:prstDash val="lgDashDot"/>
            <a:round/>
          </a:ln>
        </p:spPr>
        <p:style>
          <a:lnRef idx="2">
            <a:schemeClr val="accent1">
              <a:shade val="50000"/>
            </a:schemeClr>
          </a:lnRef>
          <a:fillRef idx="1">
            <a:schemeClr val="accent1"/>
          </a:fillRef>
          <a:effectRef idx="0">
            <a:schemeClr val="accent1"/>
          </a:effectRef>
          <a:fontRef idx="minor">
            <a:schemeClr val="lt1"/>
          </a:fontRef>
        </p:style>
        <p:txBody>
          <a:bodyPr lIns="84300" tIns="42150" rIns="84300" bIns="42150" rtlCol="0" anchor="ctr"/>
          <a:lstStyle/>
          <a:p>
            <a:pPr algn="ctr" defTabSz="843000"/>
            <a:endParaRPr lang="zh-CN" altLang="en-US">
              <a:solidFill>
                <a:prstClr val="white"/>
              </a:solidFill>
            </a:endParaRPr>
          </a:p>
        </p:txBody>
      </p:sp>
      <p:sp>
        <p:nvSpPr>
          <p:cNvPr id="6" name="TextBox 5"/>
          <p:cNvSpPr txBox="1"/>
          <p:nvPr/>
        </p:nvSpPr>
        <p:spPr>
          <a:xfrm>
            <a:off x="4039695" y="1287957"/>
            <a:ext cx="4576508" cy="4486328"/>
          </a:xfrm>
          <a:prstGeom prst="rect">
            <a:avLst/>
          </a:prstGeom>
          <a:noFill/>
          <a:effectLst>
            <a:reflection endPos="0" dir="5400000" sy="-100000" algn="bl" rotWithShape="0"/>
          </a:effectLst>
        </p:spPr>
        <p:txBody>
          <a:bodyPr wrap="square" lIns="84300" tIns="42150" rIns="84300" bIns="42150" rtlCol="0">
            <a:spAutoFit/>
            <a:scene3d>
              <a:camera prst="perspectiveContrastingLeftFacing"/>
              <a:lightRig rig="threePt" dir="t"/>
            </a:scene3d>
          </a:bodyPr>
          <a:lstStyle/>
          <a:p>
            <a:pPr defTabSz="843000">
              <a:lnSpc>
                <a:spcPct val="150000"/>
              </a:lnSpc>
            </a:pPr>
            <a:r>
              <a:rPr lang="zh-CN" altLang="en-US" sz="2600" b="1" dirty="0">
                <a:solidFill>
                  <a:prstClr val="black"/>
                </a:solidFill>
                <a:effectLst>
                  <a:reflection stA="74000" endPos="0" dist="25400" dir="5400000" sy="-100000" algn="bl" rotWithShape="0"/>
                </a:effectLst>
                <a:latin typeface="幼圆" pitchFamily="49" charset="-122"/>
                <a:ea typeface="幼圆" pitchFamily="49" charset="-122"/>
              </a:rPr>
              <a:t>姓名：刘琳芝</a:t>
            </a:r>
            <a:endParaRPr lang="en-US" altLang="zh-CN" sz="2600" b="1" dirty="0">
              <a:solidFill>
                <a:prstClr val="black"/>
              </a:solidFill>
              <a:effectLst>
                <a:reflection stA="74000" endPos="0" dist="25400" dir="5400000" sy="-100000" algn="bl" rotWithShape="0"/>
              </a:effectLst>
              <a:latin typeface="幼圆" pitchFamily="49" charset="-122"/>
              <a:ea typeface="幼圆" pitchFamily="49" charset="-122"/>
            </a:endParaRPr>
          </a:p>
          <a:p>
            <a:pPr defTabSz="843000">
              <a:lnSpc>
                <a:spcPct val="150000"/>
              </a:lnSpc>
            </a:pPr>
            <a:r>
              <a:rPr lang="zh-CN" altLang="en-US" sz="2600" b="1" dirty="0">
                <a:solidFill>
                  <a:prstClr val="black"/>
                </a:solidFill>
                <a:effectLst>
                  <a:reflection stA="74000" endPos="0" dist="25400" dir="5400000" sy="-100000" algn="bl" rotWithShape="0"/>
                </a:effectLst>
                <a:latin typeface="幼圆" pitchFamily="49" charset="-122"/>
                <a:ea typeface="幼圆" pitchFamily="49" charset="-122"/>
              </a:rPr>
              <a:t>性别：女</a:t>
            </a:r>
            <a:endParaRPr lang="en-US" altLang="zh-CN" sz="2600" b="1" dirty="0">
              <a:solidFill>
                <a:prstClr val="black"/>
              </a:solidFill>
              <a:effectLst>
                <a:reflection stA="74000" endPos="0" dist="25400" dir="5400000" sy="-100000" algn="bl" rotWithShape="0"/>
              </a:effectLst>
              <a:latin typeface="幼圆" pitchFamily="49" charset="-122"/>
              <a:ea typeface="幼圆" pitchFamily="49" charset="-122"/>
            </a:endParaRPr>
          </a:p>
          <a:p>
            <a:pPr defTabSz="843000">
              <a:lnSpc>
                <a:spcPct val="200000"/>
              </a:lnSpc>
            </a:pPr>
            <a:r>
              <a:rPr lang="zh-CN" altLang="en-US" sz="2600" b="1" dirty="0">
                <a:solidFill>
                  <a:prstClr val="black"/>
                </a:solidFill>
                <a:effectLst>
                  <a:reflection stA="74000" endPos="0" dist="25400" dir="5400000" sy="-100000" algn="bl" rotWithShape="0"/>
                </a:effectLst>
                <a:latin typeface="幼圆" pitchFamily="49" charset="-122"/>
                <a:ea typeface="幼圆" pitchFamily="49" charset="-122"/>
              </a:rPr>
              <a:t>年龄：</a:t>
            </a:r>
            <a:r>
              <a:rPr lang="en-US" altLang="zh-CN" sz="2600" b="1" dirty="0">
                <a:solidFill>
                  <a:prstClr val="black"/>
                </a:solidFill>
                <a:effectLst>
                  <a:reflection stA="74000" endPos="0" dist="25400" dir="5400000" sy="-100000" algn="bl" rotWithShape="0"/>
                </a:effectLst>
                <a:latin typeface="幼圆" pitchFamily="49" charset="-122"/>
                <a:ea typeface="幼圆" pitchFamily="49" charset="-122"/>
              </a:rPr>
              <a:t>18</a:t>
            </a:r>
          </a:p>
          <a:p>
            <a:pPr defTabSz="843000">
              <a:lnSpc>
                <a:spcPct val="150000"/>
              </a:lnSpc>
            </a:pPr>
            <a:r>
              <a:rPr lang="zh-CN" altLang="en-US" sz="2600" b="1" dirty="0">
                <a:solidFill>
                  <a:prstClr val="black"/>
                </a:solidFill>
                <a:effectLst>
                  <a:reflection stA="74000" endPos="0" dist="25400" dir="5400000" sy="-100000" algn="bl" rotWithShape="0"/>
                </a:effectLst>
                <a:latin typeface="幼圆" pitchFamily="49" charset="-122"/>
                <a:ea typeface="幼圆" pitchFamily="49" charset="-122"/>
              </a:rPr>
              <a:t>专业：计算机科学与技术</a:t>
            </a:r>
            <a:endParaRPr lang="en-US" altLang="zh-CN" sz="2600" b="1" dirty="0">
              <a:solidFill>
                <a:prstClr val="black"/>
              </a:solidFill>
              <a:effectLst>
                <a:reflection stA="74000" endPos="0" dist="25400" dir="5400000" sy="-100000" algn="bl" rotWithShape="0"/>
              </a:effectLst>
              <a:latin typeface="幼圆" pitchFamily="49" charset="-122"/>
              <a:ea typeface="幼圆" pitchFamily="49" charset="-122"/>
            </a:endParaRPr>
          </a:p>
          <a:p>
            <a:pPr defTabSz="843000">
              <a:lnSpc>
                <a:spcPct val="150000"/>
              </a:lnSpc>
            </a:pPr>
            <a:r>
              <a:rPr lang="zh-CN" altLang="en-US" sz="2600" b="1" dirty="0">
                <a:solidFill>
                  <a:prstClr val="black"/>
                </a:solidFill>
                <a:effectLst>
                  <a:reflection stA="74000" endPos="0" dist="25400" dir="5400000" sy="-100000" algn="bl" rotWithShape="0"/>
                </a:effectLst>
                <a:latin typeface="幼圆" pitchFamily="49" charset="-122"/>
                <a:ea typeface="幼圆" pitchFamily="49" charset="-122"/>
              </a:rPr>
              <a:t>承担任务：子模块编程</a:t>
            </a:r>
            <a:endParaRPr lang="en-US" altLang="zh-CN" sz="2600" b="1" dirty="0">
              <a:solidFill>
                <a:prstClr val="black"/>
              </a:solidFill>
              <a:effectLst>
                <a:reflection stA="74000" endPos="0" dist="25400" dir="5400000" sy="-100000" algn="bl" rotWithShape="0"/>
              </a:effectLst>
              <a:latin typeface="幼圆" pitchFamily="49" charset="-122"/>
              <a:ea typeface="幼圆" pitchFamily="49" charset="-122"/>
            </a:endParaRPr>
          </a:p>
          <a:p>
            <a:pPr defTabSz="843000">
              <a:lnSpc>
                <a:spcPct val="150000"/>
              </a:lnSpc>
            </a:pPr>
            <a:r>
              <a:rPr lang="zh-CN" altLang="en-US" sz="2600" b="1" dirty="0">
                <a:solidFill>
                  <a:prstClr val="black"/>
                </a:solidFill>
                <a:effectLst>
                  <a:reflection stA="74000" endPos="0" dist="25400" dir="5400000" sy="-100000" algn="bl" rotWithShape="0"/>
                </a:effectLst>
                <a:latin typeface="幼圆" pitchFamily="49" charset="-122"/>
                <a:ea typeface="幼圆" pitchFamily="49" charset="-122"/>
              </a:rPr>
              <a:t>兴趣：音乐</a:t>
            </a:r>
            <a:endParaRPr lang="en-US" altLang="zh-CN" sz="2600" b="1" dirty="0">
              <a:solidFill>
                <a:prstClr val="black"/>
              </a:solidFill>
              <a:effectLst>
                <a:reflection stA="74000" endPos="0" dist="25400" dir="5400000" sy="-100000" algn="bl" rotWithShape="0"/>
              </a:effectLst>
              <a:latin typeface="幼圆" pitchFamily="49" charset="-122"/>
              <a:ea typeface="幼圆" pitchFamily="49" charset="-122"/>
            </a:endParaRPr>
          </a:p>
          <a:p>
            <a:pPr defTabSz="843000">
              <a:lnSpc>
                <a:spcPct val="150000"/>
              </a:lnSpc>
            </a:pPr>
            <a:r>
              <a:rPr lang="en-US" altLang="zh-CN" sz="2600" b="1" dirty="0">
                <a:solidFill>
                  <a:prstClr val="black"/>
                </a:solidFill>
                <a:effectLst>
                  <a:reflection stA="74000" endPos="0" dist="25400" dir="5400000" sy="-100000" algn="bl" rotWithShape="0"/>
                </a:effectLst>
                <a:latin typeface="幼圆" pitchFamily="49" charset="-122"/>
                <a:ea typeface="幼圆" pitchFamily="49" charset="-122"/>
              </a:rPr>
              <a:t>	 </a:t>
            </a:r>
            <a:r>
              <a:rPr lang="zh-CN" altLang="en-US" sz="2600" b="1" dirty="0">
                <a:solidFill>
                  <a:prstClr val="black"/>
                </a:solidFill>
                <a:effectLst>
                  <a:reflection stA="74000" endPos="0" dist="25400" dir="5400000" sy="-100000" algn="bl" rotWithShape="0"/>
                </a:effectLst>
                <a:latin typeface="幼圆" pitchFamily="49" charset="-122"/>
                <a:ea typeface="幼圆" pitchFamily="49" charset="-122"/>
              </a:rPr>
              <a:t>电影</a:t>
            </a:r>
          </a:p>
        </p:txBody>
      </p:sp>
    </p:spTree>
    <p:extLst>
      <p:ext uri="{BB962C8B-B14F-4D97-AF65-F5344CB8AC3E}">
        <p14:creationId xmlns:p14="http://schemas.microsoft.com/office/powerpoint/2010/main" val="141230453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500" fill="hold"/>
                                        <p:tgtEl>
                                          <p:spTgt spid="5"/>
                                        </p:tgtEl>
                                        <p:attrNameLst>
                                          <p:attrName>ppt_w</p:attrName>
                                        </p:attrNameLst>
                                      </p:cBhvr>
                                      <p:tavLst>
                                        <p:tav tm="0">
                                          <p:val>
                                            <p:fltVal val="0"/>
                                          </p:val>
                                        </p:tav>
                                        <p:tav tm="100000">
                                          <p:val>
                                            <p:strVal val="#ppt_w"/>
                                          </p:val>
                                        </p:tav>
                                      </p:tavLst>
                                    </p:anim>
                                    <p:anim calcmode="lin" valueType="num">
                                      <p:cBhvr>
                                        <p:cTn id="12" dur="1500" fill="hold"/>
                                        <p:tgtEl>
                                          <p:spTgt spid="5"/>
                                        </p:tgtEl>
                                        <p:attrNameLst>
                                          <p:attrName>ppt_h</p:attrName>
                                        </p:attrNameLst>
                                      </p:cBhvr>
                                      <p:tavLst>
                                        <p:tav tm="0">
                                          <p:val>
                                            <p:fltVal val="0"/>
                                          </p:val>
                                        </p:tav>
                                        <p:tav tm="100000">
                                          <p:val>
                                            <p:strVal val="#ppt_h"/>
                                          </p:val>
                                        </p:tav>
                                      </p:tavLst>
                                    </p:anim>
                                    <p:animEffect transition="in" filter="fade">
                                      <p:cBhvr>
                                        <p:cTn id="13" dur="1500"/>
                                        <p:tgtEl>
                                          <p:spTgt spid="5"/>
                                        </p:tgtEl>
                                      </p:cBhvr>
                                    </p:animEffect>
                                  </p:childTnLst>
                                </p:cTn>
                              </p:par>
                            </p:childTnLst>
                          </p:cTn>
                        </p:par>
                        <p:par>
                          <p:cTn id="14" fill="hold">
                            <p:stCondLst>
                              <p:cond delay="2000"/>
                            </p:stCondLst>
                            <p:childTnLst>
                              <p:par>
                                <p:cTn id="15" presetID="37"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900" decel="100000" fill="hold"/>
                                        <p:tgtEl>
                                          <p:spTgt spid="6"/>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心形 3"/>
          <p:cNvSpPr/>
          <p:nvPr/>
        </p:nvSpPr>
        <p:spPr>
          <a:xfrm rot="2018499">
            <a:off x="5210665" y="2495845"/>
            <a:ext cx="2680798" cy="2860318"/>
          </a:xfrm>
          <a:prstGeom prst="hear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lIns="84300" tIns="42150" rIns="84300" bIns="42150" rtlCol="0" anchor="ctr"/>
          <a:lstStyle/>
          <a:p>
            <a:pPr algn="ctr" defTabSz="843000"/>
            <a:endParaRPr lang="zh-CN" altLang="en-US">
              <a:blipFill dpi="0" rotWithShape="1">
                <a:blip r:embed="rId2">
                  <a:extLst>
                    <a:ext uri="{28A0092B-C50C-407E-A947-70E740481C1C}">
                      <a14:useLocalDpi xmlns:a14="http://schemas.microsoft.com/office/drawing/2010/main" val="0"/>
                    </a:ext>
                  </a:extLst>
                </a:blip>
                <a:srcRect/>
                <a:stretch>
                  <a:fillRect/>
                </a:stretch>
              </a:blipFill>
            </a:endParaRPr>
          </a:p>
        </p:txBody>
      </p:sp>
      <p:sp>
        <p:nvSpPr>
          <p:cNvPr id="5" name="心形 4"/>
          <p:cNvSpPr/>
          <p:nvPr/>
        </p:nvSpPr>
        <p:spPr>
          <a:xfrm rot="2105513">
            <a:off x="4959560" y="2095748"/>
            <a:ext cx="3096097" cy="3611183"/>
          </a:xfrm>
          <a:prstGeom prst="heart">
            <a:avLst/>
          </a:prstGeom>
          <a:noFill/>
          <a:ln w="31750">
            <a:solidFill>
              <a:srgbClr val="FF0000"/>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lIns="84300" tIns="42150" rIns="84300" bIns="42150" rtlCol="0" anchor="ctr"/>
          <a:lstStyle/>
          <a:p>
            <a:pPr algn="ctr" defTabSz="843000"/>
            <a:endParaRPr lang="zh-CN" altLang="en-US">
              <a:solidFill>
                <a:prstClr val="white"/>
              </a:solidFill>
            </a:endParaRPr>
          </a:p>
        </p:txBody>
      </p:sp>
      <p:sp>
        <p:nvSpPr>
          <p:cNvPr id="7" name="TextBox 6"/>
          <p:cNvSpPr txBox="1"/>
          <p:nvPr/>
        </p:nvSpPr>
        <p:spPr>
          <a:xfrm>
            <a:off x="711568" y="602864"/>
            <a:ext cx="4571451" cy="3842477"/>
          </a:xfrm>
          <a:prstGeom prst="rect">
            <a:avLst/>
          </a:prstGeom>
          <a:noFill/>
        </p:spPr>
        <p:txBody>
          <a:bodyPr vert="eaVert" wrap="square" lIns="84300" tIns="42150" rIns="84300" bIns="42150" rtlCol="0">
            <a:spAutoFit/>
            <a:scene3d>
              <a:camera prst="perspectiveContrastingRightFacing"/>
              <a:lightRig rig="threePt" dir="t"/>
            </a:scene3d>
          </a:bodyPr>
          <a:lstStyle/>
          <a:p>
            <a:pPr defTabSz="843000">
              <a:lnSpc>
                <a:spcPct val="150000"/>
              </a:lnSpc>
            </a:pPr>
            <a:r>
              <a:rPr lang="zh-CN" altLang="en-US" sz="2600" b="1" dirty="0">
                <a:solidFill>
                  <a:prstClr val="black"/>
                </a:solidFill>
                <a:effectLst>
                  <a:reflection stA="82000" endPos="0" dist="50800" dir="5400000" sy="-100000" algn="bl" rotWithShape="0"/>
                </a:effectLst>
                <a:latin typeface="幼圆" pitchFamily="49" charset="-122"/>
                <a:ea typeface="幼圆" pitchFamily="49" charset="-122"/>
              </a:rPr>
              <a:t>姓名：汪骄阳</a:t>
            </a:r>
            <a:endParaRPr lang="en-US" altLang="zh-CN" sz="2600" b="1" dirty="0">
              <a:solidFill>
                <a:prstClr val="black"/>
              </a:solidFill>
              <a:effectLst>
                <a:reflection stA="82000" endPos="0" dist="50800" dir="5400000" sy="-100000" algn="bl" rotWithShape="0"/>
              </a:effectLst>
              <a:latin typeface="幼圆" pitchFamily="49" charset="-122"/>
              <a:ea typeface="幼圆" pitchFamily="49" charset="-122"/>
            </a:endParaRPr>
          </a:p>
          <a:p>
            <a:pPr defTabSz="843000">
              <a:lnSpc>
                <a:spcPct val="150000"/>
              </a:lnSpc>
            </a:pPr>
            <a:r>
              <a:rPr lang="zh-CN" altLang="en-US" sz="2600" b="1" dirty="0">
                <a:solidFill>
                  <a:prstClr val="black"/>
                </a:solidFill>
                <a:effectLst>
                  <a:reflection stA="82000" endPos="0" dist="50800" dir="5400000" sy="-100000" algn="bl" rotWithShape="0"/>
                </a:effectLst>
                <a:latin typeface="幼圆" pitchFamily="49" charset="-122"/>
                <a:ea typeface="幼圆" pitchFamily="49" charset="-122"/>
              </a:rPr>
              <a:t>性别：女</a:t>
            </a:r>
            <a:endParaRPr lang="en-US" altLang="zh-CN" sz="2600" b="1" dirty="0">
              <a:solidFill>
                <a:prstClr val="black"/>
              </a:solidFill>
              <a:effectLst>
                <a:reflection stA="82000" endPos="0" dist="50800" dir="5400000" sy="-100000" algn="bl" rotWithShape="0"/>
              </a:effectLst>
              <a:latin typeface="幼圆" pitchFamily="49" charset="-122"/>
              <a:ea typeface="幼圆" pitchFamily="49" charset="-122"/>
            </a:endParaRPr>
          </a:p>
          <a:p>
            <a:pPr defTabSz="843000">
              <a:lnSpc>
                <a:spcPct val="150000"/>
              </a:lnSpc>
            </a:pPr>
            <a:r>
              <a:rPr lang="zh-CN" altLang="en-US" sz="2600" b="1" dirty="0">
                <a:solidFill>
                  <a:prstClr val="black"/>
                </a:solidFill>
                <a:effectLst>
                  <a:reflection stA="82000" endPos="0" dist="50800" dir="5400000" sy="-100000" algn="bl" rotWithShape="0"/>
                </a:effectLst>
                <a:latin typeface="幼圆" pitchFamily="49" charset="-122"/>
                <a:ea typeface="幼圆" pitchFamily="49" charset="-122"/>
              </a:rPr>
              <a:t>年龄：</a:t>
            </a:r>
            <a:r>
              <a:rPr lang="en-US" altLang="zh-CN" sz="2600" b="1" dirty="0">
                <a:solidFill>
                  <a:prstClr val="black"/>
                </a:solidFill>
                <a:effectLst>
                  <a:reflection stA="82000" endPos="0" dist="50800" dir="5400000" sy="-100000" algn="bl" rotWithShape="0"/>
                </a:effectLst>
                <a:latin typeface="幼圆" pitchFamily="49" charset="-122"/>
                <a:ea typeface="幼圆" pitchFamily="49" charset="-122"/>
              </a:rPr>
              <a:t>18</a:t>
            </a:r>
          </a:p>
          <a:p>
            <a:pPr defTabSz="843000">
              <a:lnSpc>
                <a:spcPct val="150000"/>
              </a:lnSpc>
            </a:pPr>
            <a:r>
              <a:rPr lang="zh-CN" altLang="en-US" sz="2600" b="1" dirty="0">
                <a:solidFill>
                  <a:prstClr val="black"/>
                </a:solidFill>
                <a:effectLst>
                  <a:reflection stA="82000" endPos="0" dist="50800" dir="5400000" sy="-100000" algn="bl" rotWithShape="0"/>
                </a:effectLst>
                <a:latin typeface="幼圆" pitchFamily="49" charset="-122"/>
                <a:ea typeface="幼圆" pitchFamily="49" charset="-122"/>
              </a:rPr>
              <a:t>专业：计算机科学与技术</a:t>
            </a:r>
            <a:endParaRPr lang="en-US" altLang="zh-CN" sz="2600" b="1" dirty="0">
              <a:solidFill>
                <a:prstClr val="black"/>
              </a:solidFill>
              <a:effectLst>
                <a:reflection stA="82000" endPos="0" dist="50800" dir="5400000" sy="-100000" algn="bl" rotWithShape="0"/>
              </a:effectLst>
              <a:latin typeface="幼圆" pitchFamily="49" charset="-122"/>
              <a:ea typeface="幼圆" pitchFamily="49" charset="-122"/>
            </a:endParaRPr>
          </a:p>
          <a:p>
            <a:pPr defTabSz="843000">
              <a:lnSpc>
                <a:spcPct val="200000"/>
              </a:lnSpc>
            </a:pPr>
            <a:r>
              <a:rPr lang="zh-CN" altLang="en-US" sz="2600" b="1" dirty="0">
                <a:solidFill>
                  <a:prstClr val="black"/>
                </a:solidFill>
                <a:effectLst>
                  <a:reflection stA="82000" endPos="0" dist="50800" dir="5400000" sy="-100000" algn="bl" rotWithShape="0"/>
                </a:effectLst>
                <a:latin typeface="幼圆" pitchFamily="49" charset="-122"/>
                <a:ea typeface="幼圆" pitchFamily="49" charset="-122"/>
              </a:rPr>
              <a:t>承担任务：子模块编程</a:t>
            </a:r>
            <a:endParaRPr lang="en-US" altLang="zh-CN" sz="2600" b="1" dirty="0">
              <a:solidFill>
                <a:prstClr val="black"/>
              </a:solidFill>
              <a:effectLst>
                <a:reflection stA="82000" endPos="0" dist="50800" dir="5400000" sy="-100000" algn="bl" rotWithShape="0"/>
              </a:effectLst>
              <a:latin typeface="幼圆" pitchFamily="49" charset="-122"/>
              <a:ea typeface="幼圆" pitchFamily="49" charset="-122"/>
            </a:endParaRPr>
          </a:p>
          <a:p>
            <a:pPr defTabSz="843000">
              <a:lnSpc>
                <a:spcPct val="150000"/>
              </a:lnSpc>
            </a:pPr>
            <a:r>
              <a:rPr lang="zh-CN" altLang="en-US" sz="2600" b="1" dirty="0">
                <a:solidFill>
                  <a:prstClr val="black"/>
                </a:solidFill>
                <a:effectLst>
                  <a:reflection stA="82000" endPos="0" dist="50800" dir="5400000" sy="-100000" algn="bl" rotWithShape="0"/>
                </a:effectLst>
                <a:latin typeface="幼圆" pitchFamily="49" charset="-122"/>
                <a:ea typeface="幼圆" pitchFamily="49" charset="-122"/>
              </a:rPr>
              <a:t>兴趣：动  漫</a:t>
            </a:r>
            <a:endParaRPr lang="en-US" altLang="zh-CN" sz="2600" b="1" dirty="0">
              <a:solidFill>
                <a:prstClr val="black"/>
              </a:solidFill>
              <a:effectLst>
                <a:reflection stA="82000" endPos="0" dist="50800" dir="5400000" sy="-100000" algn="bl" rotWithShape="0"/>
              </a:effectLst>
              <a:latin typeface="幼圆" pitchFamily="49" charset="-122"/>
              <a:ea typeface="幼圆" pitchFamily="49" charset="-122"/>
            </a:endParaRPr>
          </a:p>
          <a:p>
            <a:pPr defTabSz="843000">
              <a:lnSpc>
                <a:spcPct val="150000"/>
              </a:lnSpc>
            </a:pPr>
            <a:r>
              <a:rPr lang="en-US" altLang="zh-CN" sz="2600" b="1" dirty="0">
                <a:solidFill>
                  <a:prstClr val="black"/>
                </a:solidFill>
                <a:effectLst>
                  <a:reflection stA="82000" endPos="0" dist="50800" dir="5400000" sy="-100000" algn="bl" rotWithShape="0"/>
                </a:effectLst>
                <a:latin typeface="幼圆" pitchFamily="49" charset="-122"/>
                <a:ea typeface="幼圆" pitchFamily="49" charset="-122"/>
              </a:rPr>
              <a:t>      </a:t>
            </a:r>
            <a:r>
              <a:rPr lang="zh-CN" altLang="en-US" sz="2600" b="1" dirty="0">
                <a:solidFill>
                  <a:prstClr val="black"/>
                </a:solidFill>
                <a:effectLst>
                  <a:reflection stA="82000" endPos="0" dist="50800" dir="5400000" sy="-100000" algn="bl" rotWithShape="0"/>
                </a:effectLst>
                <a:latin typeface="幼圆" pitchFamily="49" charset="-122"/>
                <a:ea typeface="幼圆" pitchFamily="49" charset="-122"/>
              </a:rPr>
              <a:t>美  食</a:t>
            </a:r>
          </a:p>
        </p:txBody>
      </p:sp>
    </p:spTree>
    <p:extLst>
      <p:ext uri="{BB962C8B-B14F-4D97-AF65-F5344CB8AC3E}">
        <p14:creationId xmlns:p14="http://schemas.microsoft.com/office/powerpoint/2010/main" val="2937234476"/>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500" fill="hold"/>
                                        <p:tgtEl>
                                          <p:spTgt spid="5"/>
                                        </p:tgtEl>
                                        <p:attrNameLst>
                                          <p:attrName>ppt_w</p:attrName>
                                        </p:attrNameLst>
                                      </p:cBhvr>
                                      <p:tavLst>
                                        <p:tav tm="0">
                                          <p:val>
                                            <p:fltVal val="0"/>
                                          </p:val>
                                        </p:tav>
                                        <p:tav tm="100000">
                                          <p:val>
                                            <p:strVal val="#ppt_w"/>
                                          </p:val>
                                        </p:tav>
                                      </p:tavLst>
                                    </p:anim>
                                    <p:anim calcmode="lin" valueType="num">
                                      <p:cBhvr>
                                        <p:cTn id="12" dur="1500" fill="hold"/>
                                        <p:tgtEl>
                                          <p:spTgt spid="5"/>
                                        </p:tgtEl>
                                        <p:attrNameLst>
                                          <p:attrName>ppt_h</p:attrName>
                                        </p:attrNameLst>
                                      </p:cBhvr>
                                      <p:tavLst>
                                        <p:tav tm="0">
                                          <p:val>
                                            <p:fltVal val="0"/>
                                          </p:val>
                                        </p:tav>
                                        <p:tav tm="100000">
                                          <p:val>
                                            <p:strVal val="#ppt_h"/>
                                          </p:val>
                                        </p:tav>
                                      </p:tavLst>
                                    </p:anim>
                                    <p:animEffect transition="in" filter="fade">
                                      <p:cBhvr>
                                        <p:cTn id="13" dur="1500"/>
                                        <p:tgtEl>
                                          <p:spTgt spid="5"/>
                                        </p:tgtEl>
                                      </p:cBhvr>
                                    </p:animEffect>
                                  </p:childTnLst>
                                </p:cTn>
                              </p:par>
                            </p:childTnLst>
                          </p:cTn>
                        </p:par>
                        <p:par>
                          <p:cTn id="14" fill="hold">
                            <p:stCondLst>
                              <p:cond delay="2000"/>
                            </p:stCondLst>
                            <p:childTnLst>
                              <p:par>
                                <p:cTn id="15" presetID="2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54025" y="1323869"/>
            <a:ext cx="8172450" cy="4177289"/>
          </a:xfrm>
        </p:spPr>
        <p:txBody>
          <a:bodyPr>
            <a:normAutofit fontScale="92500" lnSpcReduction="20000"/>
          </a:bodyPr>
          <a:lstStyle/>
          <a:p>
            <a:r>
              <a:rPr lang="en-US" altLang="zh-CN" b="1" i="1" dirty="0"/>
              <a:t>*C++/</a:t>
            </a:r>
            <a:r>
              <a:rPr lang="en-US" altLang="zh-CN" b="1" i="1" dirty="0" smtClean="0"/>
              <a:t>C</a:t>
            </a:r>
            <a:r>
              <a:rPr lang="zh-CN" altLang="en-US" b="1" i="1" dirty="0" smtClean="0"/>
              <a:t>高级</a:t>
            </a:r>
            <a:r>
              <a:rPr lang="zh-CN" altLang="zh-CN" b="1" i="1" dirty="0" smtClean="0"/>
              <a:t>内容</a:t>
            </a:r>
            <a:r>
              <a:rPr lang="zh-CN" altLang="zh-CN" b="1" i="1" dirty="0"/>
              <a:t>（</a:t>
            </a:r>
            <a:r>
              <a:rPr lang="en-US" altLang="zh-CN" b="1" i="1" dirty="0"/>
              <a:t>A+)//</a:t>
            </a:r>
            <a:r>
              <a:rPr lang="zh-CN" altLang="zh-CN" b="1" i="1" dirty="0"/>
              <a:t>课程内容</a:t>
            </a:r>
            <a:endParaRPr lang="zh-CN" altLang="zh-CN" dirty="0"/>
          </a:p>
          <a:p>
            <a:r>
              <a:rPr lang="en-US" altLang="zh-CN" b="1" i="1" dirty="0"/>
              <a:t>*</a:t>
            </a:r>
            <a:r>
              <a:rPr lang="en-US" altLang="zh-CN" b="1" i="1" dirty="0" smtClean="0"/>
              <a:t>Object-C</a:t>
            </a:r>
            <a:r>
              <a:rPr lang="zh-CN" altLang="en-US" b="1" i="1" dirty="0" smtClean="0"/>
              <a:t>高级语法</a:t>
            </a:r>
            <a:r>
              <a:rPr lang="en-US" altLang="zh-CN" b="1" i="1" dirty="0" smtClean="0"/>
              <a:t>(</a:t>
            </a:r>
            <a:r>
              <a:rPr lang="en-US" altLang="zh-CN" b="1" i="1" dirty="0"/>
              <a:t>A+)//</a:t>
            </a:r>
            <a:r>
              <a:rPr lang="zh-CN" altLang="zh-CN" b="1" i="1" dirty="0"/>
              <a:t>自学</a:t>
            </a:r>
            <a:endParaRPr lang="zh-CN" altLang="zh-CN" dirty="0"/>
          </a:p>
          <a:p>
            <a:r>
              <a:rPr lang="en-US" altLang="zh-CN" b="1" i="1" dirty="0"/>
              <a:t>*</a:t>
            </a:r>
            <a:r>
              <a:rPr lang="zh-CN" altLang="zh-CN" b="1" i="1" dirty="0"/>
              <a:t>数据结构与算法（</a:t>
            </a:r>
            <a:r>
              <a:rPr lang="en-US" altLang="zh-CN" b="1" i="1" dirty="0"/>
              <a:t>A+)//</a:t>
            </a:r>
            <a:r>
              <a:rPr lang="zh-CN" altLang="zh-CN" b="1" i="1" dirty="0"/>
              <a:t>自学</a:t>
            </a:r>
            <a:endParaRPr lang="zh-CN" altLang="zh-CN" dirty="0"/>
          </a:p>
          <a:p>
            <a:r>
              <a:rPr lang="en-US" altLang="zh-CN" b="1" i="1" dirty="0"/>
              <a:t>*</a:t>
            </a:r>
            <a:r>
              <a:rPr lang="en-US" altLang="zh-CN" b="1" i="1" dirty="0" err="1"/>
              <a:t>Xcode&amp;cocoa</a:t>
            </a:r>
            <a:r>
              <a:rPr lang="zh-CN" altLang="zh-CN" b="1" i="1" dirty="0"/>
              <a:t>（</a:t>
            </a:r>
            <a:r>
              <a:rPr lang="en-US" altLang="zh-CN" b="1" i="1" dirty="0"/>
              <a:t>A+)//</a:t>
            </a:r>
            <a:r>
              <a:rPr lang="zh-CN" altLang="zh-CN" b="1" i="1" dirty="0"/>
              <a:t>自学</a:t>
            </a:r>
            <a:endParaRPr lang="zh-CN" altLang="zh-CN" dirty="0"/>
          </a:p>
          <a:p>
            <a:r>
              <a:rPr lang="en-US" altLang="zh-CN" b="1" i="1" dirty="0"/>
              <a:t>*</a:t>
            </a:r>
            <a:r>
              <a:rPr lang="zh-CN" altLang="zh-CN" b="1" i="1" dirty="0"/>
              <a:t>数据库（</a:t>
            </a:r>
            <a:r>
              <a:rPr lang="en-US" altLang="zh-CN" b="1" i="1" dirty="0"/>
              <a:t>A)//</a:t>
            </a:r>
            <a:r>
              <a:rPr lang="zh-CN" altLang="zh-CN" b="1" i="1" dirty="0"/>
              <a:t>自学</a:t>
            </a:r>
            <a:endParaRPr lang="zh-CN" altLang="zh-CN" dirty="0"/>
          </a:p>
          <a:p>
            <a:r>
              <a:rPr lang="zh-CN" altLang="zh-CN" b="1" i="1" dirty="0"/>
              <a:t>离散数学</a:t>
            </a:r>
            <a:r>
              <a:rPr lang="en-US" altLang="zh-CN" b="1" i="1" dirty="0"/>
              <a:t>&amp;</a:t>
            </a:r>
            <a:r>
              <a:rPr lang="zh-CN" altLang="zh-CN" b="1" i="1" dirty="0"/>
              <a:t>线性代数（</a:t>
            </a:r>
            <a:r>
              <a:rPr lang="en-US" altLang="zh-CN" b="1" i="1" dirty="0"/>
              <a:t>B</a:t>
            </a:r>
            <a:r>
              <a:rPr lang="zh-CN" altLang="zh-CN" b="1" i="1" dirty="0"/>
              <a:t>）</a:t>
            </a:r>
            <a:r>
              <a:rPr lang="en-US" altLang="zh-CN" b="1" i="1" dirty="0"/>
              <a:t>//</a:t>
            </a:r>
            <a:r>
              <a:rPr lang="zh-CN" altLang="zh-CN" b="1" i="1" dirty="0"/>
              <a:t>课程内容（大二上）</a:t>
            </a:r>
            <a:endParaRPr lang="zh-CN" altLang="zh-CN" dirty="0"/>
          </a:p>
          <a:p>
            <a:r>
              <a:rPr lang="zh-CN" altLang="zh-CN" b="1" i="1" dirty="0"/>
              <a:t>编译原理（</a:t>
            </a:r>
            <a:r>
              <a:rPr lang="en-US" altLang="zh-CN" b="1" i="1" dirty="0"/>
              <a:t>B)//</a:t>
            </a:r>
            <a:r>
              <a:rPr lang="zh-CN" altLang="zh-CN" b="1" i="1" dirty="0"/>
              <a:t>课程内容（大三上，自学部分）</a:t>
            </a:r>
            <a:endParaRPr lang="zh-CN" altLang="zh-CN" dirty="0"/>
          </a:p>
          <a:p>
            <a:r>
              <a:rPr lang="zh-CN" altLang="zh-CN" b="1" i="1" dirty="0"/>
              <a:t>操作系统（</a:t>
            </a:r>
            <a:r>
              <a:rPr lang="en-US" altLang="zh-CN" b="1" i="1" dirty="0"/>
              <a:t>B)//</a:t>
            </a:r>
            <a:r>
              <a:rPr lang="zh-CN" altLang="zh-CN" b="1" i="1" dirty="0"/>
              <a:t>课程内容（自学了解）</a:t>
            </a:r>
            <a:endParaRPr lang="zh-CN" altLang="zh-CN" dirty="0"/>
          </a:p>
          <a:p>
            <a:r>
              <a:rPr lang="zh-CN" altLang="zh-CN" b="1" i="1" dirty="0"/>
              <a:t>网络基础（</a:t>
            </a:r>
            <a:r>
              <a:rPr lang="en-US" altLang="zh-CN" b="1" i="1" dirty="0"/>
              <a:t>B)//</a:t>
            </a:r>
            <a:r>
              <a:rPr lang="zh-CN" altLang="zh-CN" b="1" i="1" dirty="0"/>
              <a:t>思科课程</a:t>
            </a:r>
            <a:r>
              <a:rPr lang="en-US" altLang="zh-CN" b="1" i="1" dirty="0"/>
              <a:t>*</a:t>
            </a:r>
            <a:endParaRPr lang="zh-CN" altLang="zh-CN" dirty="0"/>
          </a:p>
          <a:p>
            <a:endParaRPr lang="zh-CN" altLang="en-US" dirty="0"/>
          </a:p>
        </p:txBody>
      </p:sp>
      <p:sp>
        <p:nvSpPr>
          <p:cNvPr id="4" name="矩形 3"/>
          <p:cNvSpPr/>
          <p:nvPr/>
        </p:nvSpPr>
        <p:spPr>
          <a:xfrm>
            <a:off x="1443906" y="244574"/>
            <a:ext cx="6445996" cy="923330"/>
          </a:xfrm>
          <a:prstGeom prst="rect">
            <a:avLst/>
          </a:prstGeom>
          <a:noFill/>
        </p:spPr>
        <p:txBody>
          <a:bodyPr wrap="none" lIns="91440" tIns="45720" rIns="91440" bIns="45720">
            <a:spAutoFit/>
          </a:bodyPr>
          <a:lstStyle/>
          <a:p>
            <a:pPr algn="ctr"/>
            <a:r>
              <a:rPr lang="zh-CN" altLang="en-US" sz="5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我们将要掌握的知识</a:t>
            </a:r>
          </a:p>
        </p:txBody>
      </p:sp>
    </p:spTree>
    <p:extLst>
      <p:ext uri="{BB962C8B-B14F-4D97-AF65-F5344CB8AC3E}">
        <p14:creationId xmlns:p14="http://schemas.microsoft.com/office/powerpoint/2010/main" val="3571131814"/>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54025" y="1323870"/>
            <a:ext cx="8172450" cy="4033272"/>
          </a:xfrm>
        </p:spPr>
        <p:txBody>
          <a:bodyPr>
            <a:normAutofit fontScale="92500" lnSpcReduction="20000"/>
          </a:bodyPr>
          <a:lstStyle/>
          <a:p>
            <a:r>
              <a:rPr lang="zh-CN" altLang="zh-CN" b="1" i="1" dirty="0"/>
              <a:t>构思</a:t>
            </a:r>
            <a:r>
              <a:rPr lang="en-US" altLang="zh-CN" b="1" i="1" dirty="0"/>
              <a:t>App</a:t>
            </a:r>
            <a:r>
              <a:rPr lang="zh-CN" altLang="zh-CN" b="1" i="1" dirty="0"/>
              <a:t>软件</a:t>
            </a:r>
            <a:endParaRPr lang="zh-CN" altLang="zh-CN" dirty="0"/>
          </a:p>
          <a:p>
            <a:r>
              <a:rPr lang="en-US" altLang="zh-CN" b="1" i="1" dirty="0"/>
              <a:t>*</a:t>
            </a:r>
            <a:r>
              <a:rPr lang="zh-CN" altLang="zh-CN" b="1" i="1" dirty="0"/>
              <a:t>具体规划：</a:t>
            </a:r>
            <a:endParaRPr lang="zh-CN" altLang="zh-CN" dirty="0"/>
          </a:p>
          <a:p>
            <a:r>
              <a:rPr lang="zh-CN" altLang="zh-CN" b="1" i="1" dirty="0"/>
              <a:t>架构：</a:t>
            </a:r>
            <a:r>
              <a:rPr lang="en-US" altLang="zh-CN" b="1" i="1" dirty="0"/>
              <a:t>2</a:t>
            </a:r>
            <a:r>
              <a:rPr lang="zh-CN" altLang="zh-CN" b="1" i="1" dirty="0"/>
              <a:t>个月</a:t>
            </a:r>
            <a:endParaRPr lang="zh-CN" altLang="zh-CN" dirty="0"/>
          </a:p>
          <a:p>
            <a:r>
              <a:rPr lang="zh-CN" altLang="zh-CN" b="1" i="1" dirty="0"/>
              <a:t>编程：包括后台与前台，同步进行，</a:t>
            </a:r>
            <a:r>
              <a:rPr lang="en-US" altLang="zh-CN" b="1" i="1" dirty="0"/>
              <a:t>5</a:t>
            </a:r>
            <a:r>
              <a:rPr lang="zh-CN" altLang="zh-CN" b="1" i="1" dirty="0"/>
              <a:t>个月时间</a:t>
            </a:r>
            <a:endParaRPr lang="zh-CN" altLang="zh-CN" dirty="0"/>
          </a:p>
          <a:p>
            <a:r>
              <a:rPr lang="zh-CN" altLang="zh-CN" b="1" i="1" dirty="0"/>
              <a:t>调试：</a:t>
            </a:r>
            <a:endParaRPr lang="zh-CN" altLang="zh-CN" dirty="0"/>
          </a:p>
          <a:p>
            <a:r>
              <a:rPr lang="zh-CN" altLang="zh-CN" b="1" i="1" dirty="0"/>
              <a:t>程序完美性：</a:t>
            </a:r>
            <a:r>
              <a:rPr lang="en-US" altLang="zh-CN" b="1" i="1" dirty="0"/>
              <a:t>2</a:t>
            </a:r>
            <a:r>
              <a:rPr lang="zh-CN" altLang="zh-CN" b="1" i="1" dirty="0"/>
              <a:t>个月</a:t>
            </a:r>
            <a:endParaRPr lang="zh-CN" altLang="zh-CN" dirty="0"/>
          </a:p>
          <a:p>
            <a:r>
              <a:rPr lang="en-US" altLang="zh-CN" b="1" i="1" dirty="0" err="1"/>
              <a:t>Iphone</a:t>
            </a:r>
            <a:r>
              <a:rPr lang="zh-CN" altLang="zh-CN" b="1" i="1" dirty="0"/>
              <a:t>终端调试：</a:t>
            </a:r>
            <a:r>
              <a:rPr lang="en-US" altLang="zh-CN" b="1" i="1" dirty="0"/>
              <a:t>1</a:t>
            </a:r>
            <a:r>
              <a:rPr lang="zh-CN" altLang="zh-CN" b="1" i="1" dirty="0"/>
              <a:t>个月</a:t>
            </a:r>
            <a:endParaRPr lang="zh-CN" altLang="zh-CN" dirty="0"/>
          </a:p>
          <a:p>
            <a:r>
              <a:rPr lang="zh-CN" altLang="zh-CN" b="1" i="1" dirty="0"/>
              <a:t>公测与发布： 一个月时间</a:t>
            </a:r>
            <a:endParaRPr lang="zh-CN" altLang="zh-CN" dirty="0"/>
          </a:p>
          <a:p>
            <a:r>
              <a:rPr lang="zh-CN" altLang="zh-CN" b="1" i="1" dirty="0" smtClean="0"/>
              <a:t>总计</a:t>
            </a:r>
            <a:r>
              <a:rPr lang="zh-CN" altLang="zh-CN" b="1" i="1" dirty="0"/>
              <a:t>约一年时间，实现相对较大软件。</a:t>
            </a:r>
            <a:endParaRPr lang="zh-CN" altLang="zh-CN" dirty="0"/>
          </a:p>
          <a:p>
            <a:endParaRPr lang="zh-CN" altLang="en-US" dirty="0"/>
          </a:p>
        </p:txBody>
      </p:sp>
      <p:sp>
        <p:nvSpPr>
          <p:cNvPr id="4" name="矩形 3"/>
          <p:cNvSpPr/>
          <p:nvPr/>
        </p:nvSpPr>
        <p:spPr>
          <a:xfrm>
            <a:off x="2014563" y="244574"/>
            <a:ext cx="5054590" cy="923330"/>
          </a:xfrm>
          <a:prstGeom prst="rect">
            <a:avLst/>
          </a:prstGeom>
          <a:noFill/>
        </p:spPr>
        <p:txBody>
          <a:bodyPr wrap="none" lIns="91440" tIns="45720" rIns="91440" bIns="45720">
            <a:spAutoFit/>
          </a:bodyPr>
          <a:lstStyle/>
          <a:p>
            <a:pPr algn="ctr"/>
            <a:r>
              <a:rPr lang="zh-CN" altLang="en-US" sz="5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我们的未来规划</a:t>
            </a:r>
          </a:p>
        </p:txBody>
      </p:sp>
    </p:spTree>
    <p:extLst>
      <p:ext uri="{BB962C8B-B14F-4D97-AF65-F5344CB8AC3E}">
        <p14:creationId xmlns:p14="http://schemas.microsoft.com/office/powerpoint/2010/main" val="4044508575"/>
      </p:ext>
    </p:extLst>
  </p:cSld>
  <p:clrMapOvr>
    <a:masterClrMapping/>
  </p:clrMapOvr>
  <mc:AlternateContent xmlns:mc="http://schemas.openxmlformats.org/markup-compatibility/2006">
    <mc:Choice xmlns:p14="http://schemas.microsoft.com/office/powerpoint/2010/main" Requires="p14">
      <p:transition spd="slow" p14:dur="2500">
        <p:checker dir="vert"/>
      </p:transition>
    </mc:Choice>
    <mc:Fallback>
      <p:transition spd="slow">
        <p:checker dir="ver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750402" y="851907"/>
            <a:ext cx="7650637" cy="2116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308" tIns="42154" rIns="84308" bIns="42154">
            <a:spAutoFit/>
          </a:bodyPr>
          <a:lstStyle/>
          <a:p>
            <a:r>
              <a:rPr lang="zh-CN" altLang="en-US" sz="2200" b="1" dirty="0">
                <a:effectLst>
                  <a:outerShdw blurRad="38100" dist="38100" dir="2700000" algn="tl">
                    <a:srgbClr val="000000">
                      <a:alpha val="43137"/>
                    </a:srgbClr>
                  </a:outerShdw>
                </a:effectLst>
              </a:rPr>
              <a:t>团队最初创意来自于我在网易公开课里看到的斯坦福大学开设的</a:t>
            </a:r>
            <a:r>
              <a:rPr lang="zh-CN" altLang="zh-CN" sz="2200" b="1" dirty="0">
                <a:effectLst>
                  <a:outerShdw blurRad="38100" dist="38100" dir="2700000" algn="tl">
                    <a:srgbClr val="000000">
                      <a:alpha val="43137"/>
                    </a:srgbClr>
                  </a:outerShdw>
                </a:effectLst>
              </a:rPr>
              <a:t>iphone</a:t>
            </a:r>
            <a:r>
              <a:rPr lang="zh-CN" altLang="en-US" sz="2200" b="1" dirty="0">
                <a:effectLst>
                  <a:outerShdw blurRad="38100" dist="38100" dir="2700000" algn="tl">
                    <a:srgbClr val="000000">
                      <a:alpha val="43137"/>
                    </a:srgbClr>
                  </a:outerShdw>
                </a:effectLst>
              </a:rPr>
              <a:t>软件开发教程，然后与高志峰一拍即合，于</a:t>
            </a:r>
            <a:r>
              <a:rPr lang="zh-CN" altLang="zh-CN" sz="2200" b="1" dirty="0">
                <a:effectLst>
                  <a:outerShdw blurRad="38100" dist="38100" dir="2700000" algn="tl">
                    <a:srgbClr val="000000">
                      <a:alpha val="43137"/>
                    </a:srgbClr>
                  </a:outerShdw>
                </a:effectLst>
              </a:rPr>
              <a:t>2011</a:t>
            </a:r>
            <a:r>
              <a:rPr lang="zh-CN" altLang="en-US" sz="2200" b="1" dirty="0">
                <a:effectLst>
                  <a:outerShdw blurRad="38100" dist="38100" dir="2700000" algn="tl">
                    <a:srgbClr val="000000">
                      <a:alpha val="43137"/>
                    </a:srgbClr>
                  </a:outerShdw>
                </a:effectLst>
              </a:rPr>
              <a:t>年</a:t>
            </a:r>
            <a:r>
              <a:rPr lang="zh-CN" altLang="zh-CN" sz="2200" b="1" dirty="0">
                <a:effectLst>
                  <a:outerShdw blurRad="38100" dist="38100" dir="2700000" algn="tl">
                    <a:srgbClr val="000000">
                      <a:alpha val="43137"/>
                    </a:srgbClr>
                  </a:outerShdw>
                </a:effectLst>
              </a:rPr>
              <a:t>11</a:t>
            </a:r>
            <a:r>
              <a:rPr lang="zh-CN" altLang="en-US" sz="2200" b="1" dirty="0">
                <a:effectLst>
                  <a:outerShdw blurRad="38100" dist="38100" dir="2700000" algn="tl">
                    <a:srgbClr val="000000">
                      <a:alpha val="43137"/>
                    </a:srgbClr>
                  </a:outerShdw>
                </a:effectLst>
              </a:rPr>
              <a:t>月</a:t>
            </a:r>
            <a:r>
              <a:rPr lang="zh-CN" altLang="zh-CN" sz="2200" b="1" dirty="0">
                <a:effectLst>
                  <a:outerShdw blurRad="38100" dist="38100" dir="2700000" algn="tl">
                    <a:srgbClr val="000000">
                      <a:alpha val="43137"/>
                    </a:srgbClr>
                  </a:outerShdw>
                </a:effectLst>
              </a:rPr>
              <a:t>27</a:t>
            </a:r>
            <a:r>
              <a:rPr lang="zh-CN" altLang="en-US" sz="2200" b="1" dirty="0">
                <a:effectLst>
                  <a:outerShdw blurRad="38100" dist="38100" dir="2700000" algn="tl">
                    <a:srgbClr val="000000">
                      <a:alpha val="43137"/>
                    </a:srgbClr>
                  </a:outerShdw>
                </a:effectLst>
              </a:rPr>
              <a:t>日在厚学</a:t>
            </a:r>
            <a:r>
              <a:rPr lang="zh-CN" altLang="zh-CN" sz="2200" b="1" dirty="0">
                <a:effectLst>
                  <a:outerShdw blurRad="38100" dist="38100" dir="2700000" algn="tl">
                    <a:srgbClr val="000000">
                      <a:alpha val="43137"/>
                    </a:srgbClr>
                  </a:outerShdw>
                </a:effectLst>
              </a:rPr>
              <a:t>601</a:t>
            </a:r>
            <a:r>
              <a:rPr lang="zh-CN" altLang="en-US" sz="2200" b="1" dirty="0">
                <a:effectLst>
                  <a:outerShdw blurRad="38100" dist="38100" dir="2700000" algn="tl">
                    <a:srgbClr val="000000">
                      <a:alpha val="43137"/>
                    </a:srgbClr>
                  </a:outerShdw>
                </a:effectLst>
              </a:rPr>
              <a:t>，经过通宵的策划，成功写出我们的第一份</a:t>
            </a:r>
            <a:r>
              <a:rPr lang="zh-CN" altLang="zh-CN" sz="2200" b="1" dirty="0">
                <a:effectLst>
                  <a:outerShdw blurRad="38100" dist="38100" dir="2700000" algn="tl">
                    <a:srgbClr val="000000">
                      <a:alpha val="43137"/>
                    </a:srgbClr>
                  </a:outerShdw>
                </a:effectLst>
              </a:rPr>
              <a:t>profile</a:t>
            </a:r>
            <a:r>
              <a:rPr lang="zh-CN" altLang="en-US" sz="2200" b="1" dirty="0">
                <a:effectLst>
                  <a:outerShdw blurRad="38100" dist="38100" dir="2700000" algn="tl">
                    <a:srgbClr val="000000">
                      <a:alpha val="43137"/>
                    </a:srgbClr>
                  </a:outerShdw>
                </a:effectLst>
              </a:rPr>
              <a:t>，也就是关于大学</a:t>
            </a:r>
            <a:r>
              <a:rPr lang="zh-CN" altLang="zh-CN" sz="2200" b="1" dirty="0">
                <a:effectLst>
                  <a:outerShdw blurRad="38100" dist="38100" dir="2700000" algn="tl">
                    <a:srgbClr val="000000">
                      <a:alpha val="43137"/>
                    </a:srgbClr>
                  </a:outerShdw>
                </a:effectLst>
              </a:rPr>
              <a:t>4</a:t>
            </a:r>
            <a:r>
              <a:rPr lang="zh-CN" altLang="en-US" sz="2200" b="1" dirty="0">
                <a:effectLst>
                  <a:outerShdw blurRad="38100" dist="38100" dir="2700000" algn="tl">
                    <a:srgbClr val="000000">
                      <a:alpha val="43137"/>
                    </a:srgbClr>
                  </a:outerShdw>
                </a:effectLst>
              </a:rPr>
              <a:t>年的详细纲要，决定创建我们自己的团队。</a:t>
            </a:r>
          </a:p>
          <a:p>
            <a:endParaRPr lang="zh-CN" altLang="zh-CN" sz="2200" b="1" dirty="0">
              <a:effectLst>
                <a:outerShdw blurRad="38100" dist="38100" dir="2700000" algn="tl">
                  <a:srgbClr val="000000">
                    <a:alpha val="43137"/>
                  </a:srgbClr>
                </a:outerShdw>
              </a:effectLst>
            </a:endParaRPr>
          </a:p>
        </p:txBody>
      </p:sp>
      <p:pic>
        <p:nvPicPr>
          <p:cNvPr id="3075" name="Picture 3" descr="横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674" y="2658246"/>
            <a:ext cx="6722092" cy="291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3028082" y="0"/>
            <a:ext cx="2967480"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54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昨日今朝</a:t>
            </a:r>
            <a:endParaRPr lang="zh-CN" altLang="en-US" sz="5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294504212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3682647" y="633041"/>
            <a:ext cx="5076252" cy="5163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308" tIns="42154" rIns="84308" bIns="42154">
            <a:spAutoFit/>
          </a:bodyPr>
          <a:lstStyle/>
          <a:p>
            <a:r>
              <a:rPr lang="zh-CN" altLang="en-US" sz="2200" b="1" dirty="0">
                <a:effectLst>
                  <a:outerShdw blurRad="38100" dist="38100" dir="2700000" algn="tl">
                    <a:srgbClr val="000000">
                      <a:alpha val="43137"/>
                    </a:srgbClr>
                  </a:outerShdw>
                </a:effectLst>
              </a:rPr>
              <a:t>时至今日，作为刚成立六个月的团队，作为一个大一学生组成的团体，我们有令我们足够自豪的作品：</a:t>
            </a:r>
          </a:p>
          <a:p>
            <a:endParaRPr lang="zh-CN" altLang="en-US" sz="2200" b="1" dirty="0">
              <a:effectLst>
                <a:outerShdw blurRad="38100" dist="38100" dir="2700000" algn="tl">
                  <a:srgbClr val="000000">
                    <a:alpha val="43137"/>
                  </a:srgbClr>
                </a:outerShdw>
              </a:effectLst>
            </a:endParaRPr>
          </a:p>
          <a:p>
            <a:r>
              <a:rPr lang="zh-CN" altLang="en-US" sz="2200" b="1" dirty="0">
                <a:effectLst>
                  <a:outerShdw blurRad="38100" dist="38100" dir="2700000" algn="tl">
                    <a:srgbClr val="000000">
                      <a:alpha val="43137"/>
                    </a:srgbClr>
                  </a:outerShdw>
                </a:effectLst>
              </a:rPr>
              <a:t>精武堂游戏属性模拟器是我们团队协作的成果。</a:t>
            </a:r>
          </a:p>
          <a:p>
            <a:endParaRPr lang="zh-CN" altLang="en-US" sz="2200" b="1" dirty="0">
              <a:effectLst>
                <a:outerShdw blurRad="38100" dist="38100" dir="2700000" algn="tl">
                  <a:srgbClr val="000000">
                    <a:alpha val="43137"/>
                  </a:srgbClr>
                </a:outerShdw>
              </a:effectLst>
            </a:endParaRPr>
          </a:p>
          <a:p>
            <a:r>
              <a:rPr lang="zh-CN" altLang="en-US" sz="2200" b="1" dirty="0">
                <a:effectLst>
                  <a:outerShdw blurRad="38100" dist="38100" dir="2700000" algn="tl">
                    <a:srgbClr val="000000">
                      <a:alpha val="43137"/>
                    </a:srgbClr>
                  </a:outerShdw>
                </a:effectLst>
              </a:rPr>
              <a:t>它对游戏属性的完美把握让它在发布后受到玩家追捧。</a:t>
            </a:r>
          </a:p>
          <a:p>
            <a:endParaRPr lang="zh-CN" altLang="en-US" sz="2200" b="1" dirty="0">
              <a:effectLst>
                <a:outerShdw blurRad="38100" dist="38100" dir="2700000" algn="tl">
                  <a:srgbClr val="000000">
                    <a:alpha val="43137"/>
                  </a:srgbClr>
                </a:outerShdw>
              </a:effectLst>
            </a:endParaRPr>
          </a:p>
          <a:p>
            <a:r>
              <a:rPr lang="zh-CN" altLang="en-US" sz="2200" b="1" dirty="0">
                <a:effectLst>
                  <a:outerShdw blurRad="38100" dist="38100" dir="2700000" algn="tl">
                    <a:srgbClr val="000000">
                      <a:alpha val="43137"/>
                    </a:srgbClr>
                  </a:outerShdw>
                </a:effectLst>
              </a:rPr>
              <a:t>这段代码给了我们全新的体验。</a:t>
            </a:r>
          </a:p>
          <a:p>
            <a:r>
              <a:rPr lang="zh-CN" altLang="en-US" sz="2200" b="1" dirty="0">
                <a:effectLst>
                  <a:outerShdw blurRad="38100" dist="38100" dir="2700000" algn="tl">
                    <a:srgbClr val="000000">
                      <a:alpha val="43137"/>
                    </a:srgbClr>
                  </a:outerShdw>
                </a:effectLst>
              </a:rPr>
              <a:t>关于协作，关于责任，关于梦想，关于未来。</a:t>
            </a:r>
          </a:p>
          <a:p>
            <a:r>
              <a:rPr lang="zh-CN" altLang="en-US" sz="2200" b="1" dirty="0">
                <a:effectLst>
                  <a:outerShdw blurRad="38100" dist="38100" dir="2700000" algn="tl">
                    <a:srgbClr val="000000">
                      <a:alpha val="43137"/>
                    </a:srgbClr>
                  </a:outerShdw>
                </a:effectLst>
              </a:rPr>
              <a:t>我们充满信心！</a:t>
            </a:r>
          </a:p>
          <a:p>
            <a:endParaRPr lang="zh-CN" altLang="en-US" sz="2200" b="1" dirty="0">
              <a:effectLst>
                <a:outerShdw blurRad="38100" dist="38100" dir="2700000" algn="tl">
                  <a:srgbClr val="000000">
                    <a:alpha val="43137"/>
                  </a:srgbClr>
                </a:outerShdw>
              </a:effectLst>
            </a:endParaRPr>
          </a:p>
        </p:txBody>
      </p:sp>
      <p:pic>
        <p:nvPicPr>
          <p:cNvPr id="4099" name="Picture 3" descr="未命名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966" y="-1092717"/>
            <a:ext cx="6299597" cy="567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396197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92D050"/>
                </a:solidFill>
              </a:rPr>
              <a:t>热门编程语言使用情况</a:t>
            </a:r>
            <a:endParaRPr lang="zh-CN" altLang="en-US" dirty="0">
              <a:solidFill>
                <a:srgbClr val="92D050"/>
              </a:solidFill>
            </a:endParaRPr>
          </a:p>
        </p:txBody>
      </p:sp>
      <p:graphicFrame>
        <p:nvGraphicFramePr>
          <p:cNvPr id="4" name="内容占位符 3"/>
          <p:cNvGraphicFramePr>
            <a:graphicFrameLocks noGrp="1"/>
          </p:cNvGraphicFramePr>
          <p:nvPr>
            <p:ph idx="1"/>
            <p:extLst>
              <p:ext uri="{D42A27DB-BD31-4B8C-83A1-F6EECF244321}">
                <p14:modId xmlns:p14="http://schemas.microsoft.com/office/powerpoint/2010/main" val="1681537897"/>
              </p:ext>
            </p:extLst>
          </p:nvPr>
        </p:nvGraphicFramePr>
        <p:xfrm>
          <a:off x="291778" y="1323975"/>
          <a:ext cx="8496943" cy="3744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015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down)">
                                      <p:cBhvr>
                                        <p:cTn id="7" dur="1000"/>
                                        <p:tgtEl>
                                          <p:spTgt spid="4">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down)">
                                      <p:cBhvr>
                                        <p:cTn id="12" dur="1000"/>
                                        <p:tgtEl>
                                          <p:spTgt spid="4">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wipe(down)">
                                      <p:cBhvr>
                                        <p:cTn id="17" dur="1000"/>
                                        <p:tgtEl>
                                          <p:spTgt spid="4">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矩形 3"/>
          <p:cNvSpPr/>
          <p:nvPr/>
        </p:nvSpPr>
        <p:spPr>
          <a:xfrm>
            <a:off x="2914645" y="2375197"/>
            <a:ext cx="3251211" cy="1200329"/>
          </a:xfrm>
          <a:prstGeom prst="rect">
            <a:avLst/>
          </a:prstGeom>
          <a:noFill/>
        </p:spPr>
        <p:txBody>
          <a:bodyPr wrap="none" lIns="91440" tIns="45720" rIns="91440" bIns="45720">
            <a:spAutoFit/>
          </a:bodyPr>
          <a:lstStyle/>
          <a:p>
            <a:pPr algn="ctr"/>
            <a:r>
              <a:rPr lang="en-US" altLang="zh-CN" sz="7200" b="1" dirty="0" smtClean="0">
                <a:ln w="12700">
                  <a:solidFill>
                    <a:schemeClr val="tx2">
                      <a:satMod val="155000"/>
                    </a:schemeClr>
                  </a:solidFill>
                  <a:prstDash val="solid"/>
                </a:ln>
                <a:solidFill>
                  <a:schemeClr val="bg2">
                    <a:tint val="85000"/>
                    <a:satMod val="155000"/>
                  </a:schemeClr>
                </a:solidFill>
                <a:effectLst>
                  <a:glow rad="139700">
                    <a:schemeClr val="accent2">
                      <a:satMod val="175000"/>
                      <a:alpha val="40000"/>
                    </a:schemeClr>
                  </a:glow>
                  <a:outerShdw blurRad="41275" dist="20320" dir="1800000" algn="tl" rotWithShape="0">
                    <a:srgbClr val="000000">
                      <a:alpha val="40000"/>
                    </a:srgbClr>
                  </a:outerShdw>
                </a:effectLst>
              </a:rPr>
              <a:t>The End</a:t>
            </a:r>
            <a:endParaRPr lang="zh-CN" altLang="en-US" sz="7200" b="1" dirty="0">
              <a:ln w="12700">
                <a:solidFill>
                  <a:schemeClr val="tx2">
                    <a:satMod val="155000"/>
                  </a:schemeClr>
                </a:solidFill>
                <a:prstDash val="solid"/>
              </a:ln>
              <a:solidFill>
                <a:schemeClr val="bg2">
                  <a:tint val="85000"/>
                  <a:satMod val="155000"/>
                </a:schemeClr>
              </a:solidFill>
              <a:effectLst>
                <a:glow rad="139700">
                  <a:schemeClr val="accent2">
                    <a:satMod val="175000"/>
                    <a:alpha val="40000"/>
                  </a:schemeClr>
                </a:glow>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45624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4">
                                            <p:txEl>
                                              <p:pRg st="0" end="0"/>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C:\Users\Dave\AppData\Roaming\Tencent\Users\821182920\QQ\WinTemp\RichOle\9`)UM116DS76`Y@[U(}L2E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 y="0"/>
            <a:ext cx="4756274" cy="298087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Dave\AppData\Roaming\Tencent\Users\821182920\QQ\WinTemp\RichOle\WM9{B]`[CZ86HKK607{L(M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52886"/>
            <a:ext cx="5476354" cy="26208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897852" y="604618"/>
            <a:ext cx="3791356" cy="1215685"/>
          </a:xfrm>
          <a:prstGeom prst="rect">
            <a:avLst/>
          </a:prstGeom>
          <a:noFill/>
        </p:spPr>
        <p:txBody>
          <a:bodyPr wrap="none" lIns="91407" tIns="45704" rIns="91407" bIns="45704" rtlCol="0">
            <a:spAutoFit/>
          </a:bodyPr>
          <a:lstStyle/>
          <a:p>
            <a:r>
              <a:rPr lang="zh-CN" altLang="en-US" sz="2800" b="1" dirty="0">
                <a:solidFill>
                  <a:srgbClr val="92D050"/>
                </a:solidFill>
                <a:effectLst>
                  <a:outerShdw blurRad="38100" dist="38100" dir="2700000" algn="tl">
                    <a:srgbClr val="000000">
                      <a:alpha val="43137"/>
                    </a:srgbClr>
                  </a:outerShdw>
                </a:effectLst>
                <a:latin typeface="幼圆" pitchFamily="49" charset="-122"/>
                <a:ea typeface="幼圆" pitchFamily="49" charset="-122"/>
              </a:rPr>
              <a:t>公司职位越高的人对</a:t>
            </a:r>
            <a:endParaRPr lang="en-US" altLang="zh-CN" sz="2800" b="1" dirty="0">
              <a:solidFill>
                <a:srgbClr val="92D050"/>
              </a:solidFill>
              <a:effectLst>
                <a:outerShdw blurRad="38100" dist="38100" dir="2700000" algn="tl">
                  <a:srgbClr val="000000">
                    <a:alpha val="43137"/>
                  </a:srgbClr>
                </a:outerShdw>
              </a:effectLst>
              <a:latin typeface="幼圆" pitchFamily="49" charset="-122"/>
              <a:ea typeface="幼圆" pitchFamily="49" charset="-122"/>
            </a:endParaRPr>
          </a:p>
          <a:p>
            <a:r>
              <a:rPr lang="zh-CN" altLang="en-US" sz="2800" b="1" dirty="0">
                <a:solidFill>
                  <a:srgbClr val="92D050"/>
                </a:solidFill>
                <a:effectLst>
                  <a:outerShdw blurRad="38100" dist="38100" dir="2700000" algn="tl">
                    <a:srgbClr val="000000">
                      <a:alpha val="43137"/>
                    </a:srgbClr>
                  </a:outerShdw>
                </a:effectLst>
                <a:latin typeface="幼圆" pitchFamily="49" charset="-122"/>
                <a:ea typeface="幼圆" pitchFamily="49" charset="-122"/>
              </a:rPr>
              <a:t>苹果的产品需求越强烈</a:t>
            </a:r>
          </a:p>
          <a:p>
            <a:endParaRPr lang="zh-CN" altLang="en-US" dirty="0"/>
          </a:p>
        </p:txBody>
      </p:sp>
      <p:sp>
        <p:nvSpPr>
          <p:cNvPr id="6" name="矩形 5"/>
          <p:cNvSpPr/>
          <p:nvPr/>
        </p:nvSpPr>
        <p:spPr>
          <a:xfrm>
            <a:off x="5502915" y="3575039"/>
            <a:ext cx="3430681" cy="954075"/>
          </a:xfrm>
          <a:prstGeom prst="rect">
            <a:avLst/>
          </a:prstGeom>
        </p:spPr>
        <p:txBody>
          <a:bodyPr wrap="none" lIns="91407" tIns="45704" rIns="91407" bIns="45704">
            <a:spAutoFit/>
          </a:bodyPr>
          <a:lstStyle/>
          <a:p>
            <a:r>
              <a:rPr lang="zh-CN" altLang="en-US" sz="2800" b="1" dirty="0">
                <a:solidFill>
                  <a:srgbClr val="92D050"/>
                </a:solidFill>
                <a:effectLst>
                  <a:outerShdw blurRad="38100" dist="38100" dir="2700000" algn="tl">
                    <a:srgbClr val="000000">
                      <a:alpha val="43137"/>
                    </a:srgbClr>
                  </a:outerShdw>
                </a:effectLst>
                <a:latin typeface="幼圆" pitchFamily="49" charset="-122"/>
                <a:ea typeface="幼圆" pitchFamily="49" charset="-122"/>
              </a:rPr>
              <a:t>越年轻的人对苹果的</a:t>
            </a:r>
            <a:endParaRPr lang="en-US" altLang="zh-CN" sz="2800" b="1" dirty="0">
              <a:solidFill>
                <a:srgbClr val="92D050"/>
              </a:solidFill>
              <a:effectLst>
                <a:outerShdw blurRad="38100" dist="38100" dir="2700000" algn="tl">
                  <a:srgbClr val="000000">
                    <a:alpha val="43137"/>
                  </a:srgbClr>
                </a:outerShdw>
              </a:effectLst>
              <a:latin typeface="幼圆" pitchFamily="49" charset="-122"/>
              <a:ea typeface="幼圆" pitchFamily="49" charset="-122"/>
            </a:endParaRPr>
          </a:p>
          <a:p>
            <a:r>
              <a:rPr lang="zh-CN" altLang="en-US" sz="2800" b="1" dirty="0">
                <a:solidFill>
                  <a:srgbClr val="92D050"/>
                </a:solidFill>
                <a:effectLst>
                  <a:outerShdw blurRad="38100" dist="38100" dir="2700000" algn="tl">
                    <a:srgbClr val="000000">
                      <a:alpha val="43137"/>
                    </a:srgbClr>
                  </a:outerShdw>
                </a:effectLst>
                <a:latin typeface="幼圆" pitchFamily="49" charset="-122"/>
                <a:ea typeface="幼圆" pitchFamily="49" charset="-122"/>
              </a:rPr>
              <a:t>产品需求越强烈</a:t>
            </a:r>
          </a:p>
        </p:txBody>
      </p:sp>
    </p:spTree>
    <p:extLst>
      <p:ext uri="{BB962C8B-B14F-4D97-AF65-F5344CB8AC3E}">
        <p14:creationId xmlns:p14="http://schemas.microsoft.com/office/powerpoint/2010/main" val="99303272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1" descr="C:\Users\Dave\AppData\Roaming\Tencent\Users\821182920\QQ\WinTemp\RichOle\VO4UY$68BG51RQ7HC)9I.jp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7" tIns="45704" rIns="91407" bIns="45704" numCol="1" anchor="t" anchorCtr="0" compatLnSpc="1">
            <a:prstTxWarp prst="textNoShape">
              <a:avLst/>
            </a:prstTxWarp>
          </a:bodyPr>
          <a:lstStyle/>
          <a:p>
            <a:endParaRPr lang="zh-CN" altLang="en-US"/>
          </a:p>
        </p:txBody>
      </p:sp>
      <p:sp>
        <p:nvSpPr>
          <p:cNvPr id="5" name="AutoShape 2" descr="C:\Users\Dave\AppData\Roaming\Tencent\Users\821182920\QQ\WinTemp\RichOle\VO4UY$68BG51RQ7HC)9I.jpg"/>
          <p:cNvSpPr>
            <a:spLocks noChangeAspect="1" noChangeArrowheads="1"/>
          </p:cNvSpPr>
          <p:nvPr/>
        </p:nvSpPr>
        <p:spPr bwMode="auto">
          <a:xfrm>
            <a:off x="152404"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7" tIns="45704" rIns="91407" bIns="45704"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12"/>
            <a:ext cx="4629150" cy="2847975"/>
          </a:xfrm>
          <a:prstGeom prst="rect">
            <a:avLst/>
          </a:prstGeom>
        </p:spPr>
      </p:pic>
      <p:pic>
        <p:nvPicPr>
          <p:cNvPr id="4099" name="Picture 3" descr="C:\Users\Dave\AppData\Roaming\Tencent\Users\821182920\QQ\WinTemp\RichOle\C@6@H%U8F@5[CMLS9~~E$A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3124896"/>
            <a:ext cx="4629151" cy="254883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4756277" y="892649"/>
            <a:ext cx="3430681" cy="954075"/>
          </a:xfrm>
          <a:prstGeom prst="rect">
            <a:avLst/>
          </a:prstGeom>
        </p:spPr>
        <p:txBody>
          <a:bodyPr wrap="none" lIns="91407" tIns="45704" rIns="91407" bIns="45704">
            <a:spAutoFit/>
          </a:bodyPr>
          <a:lstStyle/>
          <a:p>
            <a:r>
              <a:rPr lang="zh-CN" altLang="en-US" sz="2800" b="1" dirty="0">
                <a:solidFill>
                  <a:srgbClr val="92D050"/>
                </a:solidFill>
                <a:effectLst>
                  <a:outerShdw blurRad="38100" dist="38100" dir="2700000" algn="tl">
                    <a:srgbClr val="000000">
                      <a:alpha val="43137"/>
                    </a:srgbClr>
                  </a:outerShdw>
                </a:effectLst>
                <a:latin typeface="幼圆" pitchFamily="49" charset="-122"/>
                <a:ea typeface="幼圆" pitchFamily="49" charset="-122"/>
              </a:rPr>
              <a:t>收入越高的人对苹果</a:t>
            </a:r>
            <a:endParaRPr lang="en-US" altLang="zh-CN" sz="2800" b="1" dirty="0">
              <a:solidFill>
                <a:srgbClr val="92D050"/>
              </a:solidFill>
              <a:effectLst>
                <a:outerShdw blurRad="38100" dist="38100" dir="2700000" algn="tl">
                  <a:srgbClr val="000000">
                    <a:alpha val="43137"/>
                  </a:srgbClr>
                </a:outerShdw>
              </a:effectLst>
              <a:latin typeface="幼圆" pitchFamily="49" charset="-122"/>
              <a:ea typeface="幼圆" pitchFamily="49" charset="-122"/>
            </a:endParaRPr>
          </a:p>
          <a:p>
            <a:r>
              <a:rPr lang="zh-CN" altLang="en-US" sz="2800" b="1" dirty="0">
                <a:solidFill>
                  <a:srgbClr val="92D050"/>
                </a:solidFill>
                <a:effectLst>
                  <a:outerShdw blurRad="38100" dist="38100" dir="2700000" algn="tl">
                    <a:srgbClr val="000000">
                      <a:alpha val="43137"/>
                    </a:srgbClr>
                  </a:outerShdw>
                </a:effectLst>
                <a:latin typeface="幼圆" pitchFamily="49" charset="-122"/>
                <a:ea typeface="幼圆" pitchFamily="49" charset="-122"/>
              </a:rPr>
              <a:t>产品需求越强烈</a:t>
            </a:r>
          </a:p>
        </p:txBody>
      </p:sp>
      <p:sp>
        <p:nvSpPr>
          <p:cNvPr id="9" name="矩形 8"/>
          <p:cNvSpPr/>
          <p:nvPr/>
        </p:nvSpPr>
        <p:spPr>
          <a:xfrm>
            <a:off x="4756274" y="3628955"/>
            <a:ext cx="4540250" cy="954075"/>
          </a:xfrm>
          <a:prstGeom prst="rect">
            <a:avLst/>
          </a:prstGeom>
        </p:spPr>
        <p:txBody>
          <a:bodyPr lIns="91407" tIns="45704" rIns="91407" bIns="45704">
            <a:spAutoFit/>
          </a:bodyPr>
          <a:lstStyle/>
          <a:p>
            <a:r>
              <a:rPr lang="zh-CN" altLang="en-US" sz="2800" b="1" dirty="0">
                <a:solidFill>
                  <a:srgbClr val="92D050"/>
                </a:solidFill>
                <a:effectLst>
                  <a:outerShdw blurRad="38100" dist="38100" dir="2700000" algn="tl">
                    <a:srgbClr val="000000">
                      <a:alpha val="43137"/>
                    </a:srgbClr>
                  </a:outerShdw>
                </a:effectLst>
                <a:latin typeface="幼圆" pitchFamily="49" charset="-122"/>
                <a:ea typeface="幼圆" pitchFamily="49" charset="-122"/>
              </a:rPr>
              <a:t>同时支持员工使用 </a:t>
            </a:r>
            <a:r>
              <a:rPr lang="en-US" altLang="zh-CN" sz="2800" b="1" dirty="0">
                <a:solidFill>
                  <a:srgbClr val="92D050"/>
                </a:solidFill>
                <a:effectLst>
                  <a:outerShdw blurRad="38100" dist="38100" dir="2700000" algn="tl">
                    <a:srgbClr val="000000">
                      <a:alpha val="43137"/>
                    </a:srgbClr>
                  </a:outerShdw>
                </a:effectLst>
                <a:latin typeface="幼圆" pitchFamily="49" charset="-122"/>
                <a:ea typeface="幼圆" pitchFamily="49" charset="-122"/>
              </a:rPr>
              <a:t>iPhone </a:t>
            </a:r>
            <a:r>
              <a:rPr lang="zh-CN" altLang="en-US" sz="2800" b="1" dirty="0">
                <a:solidFill>
                  <a:srgbClr val="92D050"/>
                </a:solidFill>
                <a:effectLst>
                  <a:outerShdw blurRad="38100" dist="38100" dir="2700000" algn="tl">
                    <a:srgbClr val="000000">
                      <a:alpha val="43137"/>
                    </a:srgbClr>
                  </a:outerShdw>
                </a:effectLst>
                <a:latin typeface="幼圆" pitchFamily="49" charset="-122"/>
                <a:ea typeface="幼圆" pitchFamily="49" charset="-122"/>
              </a:rPr>
              <a:t>的公司比例越来越高</a:t>
            </a:r>
          </a:p>
        </p:txBody>
      </p:sp>
    </p:spTree>
    <p:extLst>
      <p:ext uri="{BB962C8B-B14F-4D97-AF65-F5344CB8AC3E}">
        <p14:creationId xmlns:p14="http://schemas.microsoft.com/office/powerpoint/2010/main" val="396045480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1" descr="C:\Users\Dave\AppData\Roaming\Tencent\Users\821182920\QQ\WinTemp\RichOle\VO4UY$68BG51RQ7HC)9I.jp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7" tIns="45704" rIns="91407" bIns="45704" numCol="1" anchor="t" anchorCtr="0" compatLnSpc="1">
            <a:prstTxWarp prst="textNoShape">
              <a:avLst/>
            </a:prstTxWarp>
          </a:bodyPr>
          <a:lstStyle/>
          <a:p>
            <a:endParaRPr lang="zh-CN" altLang="en-US"/>
          </a:p>
        </p:txBody>
      </p:sp>
      <p:sp>
        <p:nvSpPr>
          <p:cNvPr id="5" name="AutoShape 2" descr="C:\Users\Dave\AppData\Roaming\Tencent\Users\821182920\QQ\WinTemp\RichOle\VO4UY$68BG51RQ7HC)9I.jpg"/>
          <p:cNvSpPr>
            <a:spLocks noChangeAspect="1" noChangeArrowheads="1"/>
          </p:cNvSpPr>
          <p:nvPr/>
        </p:nvSpPr>
        <p:spPr bwMode="auto">
          <a:xfrm>
            <a:off x="152404"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7" tIns="45704" rIns="91407" bIns="45704" numCol="1" anchor="t" anchorCtr="0" compatLnSpc="1">
            <a:prstTxWarp prst="textNoShape">
              <a:avLst/>
            </a:prstTxWarp>
          </a:bodyPr>
          <a:lstStyle/>
          <a:p>
            <a:endParaRPr lang="zh-CN" altLang="en-US"/>
          </a:p>
        </p:txBody>
      </p:sp>
      <p:sp>
        <p:nvSpPr>
          <p:cNvPr id="6" name="AutoShape 3" descr="C:\Users\Dave\AppData\Roaming\Tencent\Users\821182920\QQ\WinTemp\RichOle\VO4UY$68BG51RQ7HC)9I.jpg"/>
          <p:cNvSpPr>
            <a:spLocks noChangeAspect="1" noChangeArrowheads="1"/>
          </p:cNvSpPr>
          <p:nvPr/>
        </p:nvSpPr>
        <p:spPr bwMode="auto">
          <a:xfrm>
            <a:off x="304804" y="30480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7" tIns="45704" rIns="91407" bIns="45704" numCol="1" anchor="t" anchorCtr="0" compatLnSpc="1">
            <a:prstTxWarp prst="textNoShape">
              <a:avLst/>
            </a:prstTxWarp>
          </a:bodyPr>
          <a:lstStyle/>
          <a:p>
            <a:endParaRPr lang="zh-CN" altLang="en-US"/>
          </a:p>
        </p:txBody>
      </p:sp>
      <p:sp>
        <p:nvSpPr>
          <p:cNvPr id="7" name="AutoShape 4" descr="C:\Users\Dave\AppData\Roaming\Tencent\Users\821182920\QQ\WinTemp\RichOle\VO4UY$68BG51RQ7HC)9I.jpg"/>
          <p:cNvSpPr>
            <a:spLocks noChangeAspect="1" noChangeArrowheads="1"/>
          </p:cNvSpPr>
          <p:nvPr/>
        </p:nvSpPr>
        <p:spPr bwMode="auto">
          <a:xfrm>
            <a:off x="457200" y="45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7" tIns="45704" rIns="91407" bIns="45704" numCol="1" anchor="t" anchorCtr="0" compatLnSpc="1">
            <a:prstTxWarp prst="textNoShape">
              <a:avLst/>
            </a:prstTxWarp>
          </a:bodyPr>
          <a:lstStyle/>
          <a:p>
            <a:endParaRPr lang="zh-CN" altLang="en-US"/>
          </a:p>
        </p:txBody>
      </p:sp>
      <p:sp>
        <p:nvSpPr>
          <p:cNvPr id="8" name="AutoShape 5" descr="C:\Users\Dave\AppData\Roaming\Tencent\Users\821182920\QQ\WinTemp\RichOle\VO4UY$68BG51RQ7HC)9I.jpg"/>
          <p:cNvSpPr>
            <a:spLocks noChangeAspect="1" noChangeArrowheads="1"/>
          </p:cNvSpPr>
          <p:nvPr/>
        </p:nvSpPr>
        <p:spPr bwMode="auto">
          <a:xfrm>
            <a:off x="609600" y="60960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7" tIns="45704" rIns="91407" bIns="45704" numCol="1" anchor="t" anchorCtr="0" compatLnSpc="1">
            <a:prstTxWarp prst="textNoShape">
              <a:avLst/>
            </a:prstTxWarp>
          </a:bodyPr>
          <a:lstStyle/>
          <a:p>
            <a:endParaRPr lang="zh-CN" altLang="en-US"/>
          </a:p>
        </p:txBody>
      </p:sp>
      <p:sp>
        <p:nvSpPr>
          <p:cNvPr id="9" name="AutoShape 6" descr="C:\Users\Dave\AppData\Roaming\Tencent\Users\821182920\QQ\WinTemp\RichOle\VO4UY$68BG51RQ7HC)9I.jpg"/>
          <p:cNvSpPr>
            <a:spLocks noChangeAspect="1" noChangeArrowheads="1"/>
          </p:cNvSpPr>
          <p:nvPr/>
        </p:nvSpPr>
        <p:spPr bwMode="auto">
          <a:xfrm>
            <a:off x="762004" y="762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7" tIns="45704" rIns="91407" bIns="45704" numCol="1" anchor="t" anchorCtr="0" compatLnSpc="1">
            <a:prstTxWarp prst="textNoShape">
              <a:avLst/>
            </a:prstTxWarp>
          </a:bodyPr>
          <a:lstStyle/>
          <a:p>
            <a:endParaRPr lang="zh-CN" altLang="en-US"/>
          </a:p>
        </p:txBody>
      </p:sp>
      <p:sp>
        <p:nvSpPr>
          <p:cNvPr id="12" name="AutoShape 7" descr="C:\Users\Dave\AppData\Roaming\Tencent\Users\821182920\QQ\WinTemp\RichOle\VO4UY$68BG51RQ7HC)9I.jpg"/>
          <p:cNvSpPr>
            <a:spLocks noChangeAspect="1" noChangeArrowheads="1"/>
          </p:cNvSpPr>
          <p:nvPr/>
        </p:nvSpPr>
        <p:spPr bwMode="auto">
          <a:xfrm>
            <a:off x="914404" y="914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7" tIns="45704" rIns="91407" bIns="45704" numCol="1" anchor="t" anchorCtr="0" compatLnSpc="1">
            <a:prstTxWarp prst="textNoShape">
              <a:avLst/>
            </a:prstTxWarp>
          </a:bodyPr>
          <a:lstStyle/>
          <a:p>
            <a:endParaRPr lang="zh-CN" altLang="en-US"/>
          </a:p>
        </p:txBody>
      </p:sp>
      <p:sp>
        <p:nvSpPr>
          <p:cNvPr id="13" name="AutoShape 8" descr="C:\Users\Dave\AppData\Roaming\Tencent\Users\821182920\QQ\WinTemp\RichOle\VO4UY$68BG51RQ7HC)9I.jpg"/>
          <p:cNvSpPr>
            <a:spLocks noChangeAspect="1" noChangeArrowheads="1"/>
          </p:cNvSpPr>
          <p:nvPr/>
        </p:nvSpPr>
        <p:spPr bwMode="auto">
          <a:xfrm>
            <a:off x="1066800" y="106680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7" tIns="45704" rIns="91407" bIns="45704" numCol="1" anchor="t" anchorCtr="0" compatLnSpc="1">
            <a:prstTxWarp prst="textNoShape">
              <a:avLst/>
            </a:prstTxWarp>
          </a:bodyPr>
          <a:lstStyle/>
          <a:p>
            <a:endParaRPr lang="zh-CN" altLang="en-US"/>
          </a:p>
        </p:txBody>
      </p:sp>
      <p:sp>
        <p:nvSpPr>
          <p:cNvPr id="14" name="AutoShape 9" descr="C:\Users\Dave\AppData\Roaming\Tencent\Users\821182920\QQ\WinTemp\RichOle\VO4UY$68BG51RQ7HC)9I.jpg"/>
          <p:cNvSpPr>
            <a:spLocks noChangeAspect="1" noChangeArrowheads="1"/>
          </p:cNvSpPr>
          <p:nvPr/>
        </p:nvSpPr>
        <p:spPr bwMode="auto">
          <a:xfrm>
            <a:off x="1219200" y="1219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7" tIns="45704" rIns="91407" bIns="45704" numCol="1" anchor="t" anchorCtr="0" compatLnSpc="1">
            <a:prstTxWarp prst="textNoShape">
              <a:avLst/>
            </a:prstTxWarp>
          </a:bodyPr>
          <a:lstStyle/>
          <a:p>
            <a:endParaRPr lang="zh-CN" altLang="en-US"/>
          </a:p>
        </p:txBody>
      </p:sp>
      <p:sp>
        <p:nvSpPr>
          <p:cNvPr id="16" name="矩形 15"/>
          <p:cNvSpPr/>
          <p:nvPr/>
        </p:nvSpPr>
        <p:spPr>
          <a:xfrm>
            <a:off x="561092" y="1096827"/>
            <a:ext cx="7899476" cy="707862"/>
          </a:xfrm>
          <a:prstGeom prst="rect">
            <a:avLst/>
          </a:prstGeom>
        </p:spPr>
        <p:txBody>
          <a:bodyPr wrap="square" lIns="91415" tIns="45708" rIns="91415" bIns="45708">
            <a:spAutoFit/>
          </a:bodyPr>
          <a:lstStyle/>
          <a:p>
            <a:r>
              <a:rPr lang="en-US" altLang="zh-CN" sz="2000" dirty="0">
                <a:solidFill>
                  <a:srgbClr val="FFFF00"/>
                </a:solidFill>
                <a:latin typeface="+mn-ea"/>
              </a:rPr>
              <a:t>2011</a:t>
            </a:r>
            <a:r>
              <a:rPr lang="zh-CN" altLang="en-US" sz="2000" dirty="0">
                <a:solidFill>
                  <a:srgbClr val="FFFF00"/>
                </a:solidFill>
                <a:latin typeface="+mn-ea"/>
              </a:rPr>
              <a:t>年</a:t>
            </a:r>
            <a:r>
              <a:rPr lang="en-US" altLang="zh-CN" sz="2000" dirty="0">
                <a:solidFill>
                  <a:srgbClr val="FFFF00"/>
                </a:solidFill>
                <a:latin typeface="+mn-ea"/>
              </a:rPr>
              <a:t>7</a:t>
            </a:r>
            <a:r>
              <a:rPr lang="zh-CN" altLang="en-US" sz="2000" dirty="0">
                <a:solidFill>
                  <a:srgbClr val="FFFF00"/>
                </a:solidFill>
                <a:latin typeface="+mn-ea"/>
              </a:rPr>
              <a:t>月</a:t>
            </a:r>
            <a:r>
              <a:rPr lang="en-US" altLang="zh-CN" sz="2000" dirty="0">
                <a:solidFill>
                  <a:srgbClr val="FFFF00"/>
                </a:solidFill>
                <a:latin typeface="+mn-ea"/>
              </a:rPr>
              <a:t>8</a:t>
            </a:r>
            <a:r>
              <a:rPr lang="zh-CN" altLang="en-US" sz="2000" dirty="0">
                <a:solidFill>
                  <a:srgbClr val="FFFF00"/>
                </a:solidFill>
                <a:latin typeface="+mn-ea"/>
              </a:rPr>
              <a:t>日苹果宣布，</a:t>
            </a:r>
            <a:r>
              <a:rPr lang="en-US" altLang="zh-CN" sz="2000" dirty="0">
                <a:solidFill>
                  <a:srgbClr val="FFFF00"/>
                </a:solidFill>
                <a:latin typeface="+mn-ea"/>
              </a:rPr>
              <a:t>App Store</a:t>
            </a:r>
            <a:r>
              <a:rPr lang="zh-CN" altLang="en-US" sz="2000" dirty="0">
                <a:solidFill>
                  <a:srgbClr val="FFFF00"/>
                </a:solidFill>
                <a:latin typeface="+mn-ea"/>
              </a:rPr>
              <a:t>应用商店，下载次数达到</a:t>
            </a:r>
            <a:r>
              <a:rPr lang="en-US" altLang="zh-CN" sz="2000" dirty="0">
                <a:solidFill>
                  <a:srgbClr val="FFFF00"/>
                </a:solidFill>
                <a:latin typeface="+mn-ea"/>
              </a:rPr>
              <a:t>150</a:t>
            </a:r>
            <a:r>
              <a:rPr lang="zh-CN" altLang="en-US" sz="2000" dirty="0">
                <a:solidFill>
                  <a:srgbClr val="FFFF00"/>
                </a:solidFill>
                <a:latin typeface="+mn-ea"/>
              </a:rPr>
              <a:t>亿次，上个月</a:t>
            </a:r>
            <a:r>
              <a:rPr lang="en-US" altLang="zh-CN" sz="2000" dirty="0">
                <a:solidFill>
                  <a:srgbClr val="FFFF00"/>
                </a:solidFill>
                <a:latin typeface="+mn-ea"/>
              </a:rPr>
              <a:t>iTunes Store</a:t>
            </a:r>
            <a:r>
              <a:rPr lang="zh-CN" altLang="en-US" sz="2000" dirty="0">
                <a:solidFill>
                  <a:srgbClr val="FFFF00"/>
                </a:solidFill>
                <a:latin typeface="+mn-ea"/>
              </a:rPr>
              <a:t>中歌曲的下载次数刚刚突破</a:t>
            </a:r>
            <a:r>
              <a:rPr lang="en-US" altLang="zh-CN" sz="2000" dirty="0">
                <a:solidFill>
                  <a:srgbClr val="FFFF00"/>
                </a:solidFill>
                <a:latin typeface="+mn-ea"/>
              </a:rPr>
              <a:t>150</a:t>
            </a:r>
            <a:r>
              <a:rPr lang="zh-CN" altLang="en-US" sz="2000" dirty="0">
                <a:solidFill>
                  <a:srgbClr val="FFFF00"/>
                </a:solidFill>
                <a:latin typeface="+mn-ea"/>
              </a:rPr>
              <a:t>亿次</a:t>
            </a:r>
          </a:p>
        </p:txBody>
      </p:sp>
      <p:sp>
        <p:nvSpPr>
          <p:cNvPr id="17" name="矩形 16"/>
          <p:cNvSpPr/>
          <p:nvPr/>
        </p:nvSpPr>
        <p:spPr>
          <a:xfrm>
            <a:off x="561089" y="2275954"/>
            <a:ext cx="7874084" cy="400085"/>
          </a:xfrm>
          <a:prstGeom prst="rect">
            <a:avLst/>
          </a:prstGeom>
        </p:spPr>
        <p:txBody>
          <a:bodyPr wrap="square" lIns="91415" tIns="45708" rIns="91415" bIns="45708">
            <a:spAutoFit/>
          </a:bodyPr>
          <a:lstStyle/>
          <a:p>
            <a:r>
              <a:rPr lang="zh-CN" altLang="en-US" sz="2000" dirty="0">
                <a:solidFill>
                  <a:srgbClr val="FFFF00"/>
                </a:solidFill>
                <a:latin typeface="+mn-ea"/>
              </a:rPr>
              <a:t>苹果已经卖出</a:t>
            </a:r>
            <a:r>
              <a:rPr lang="en-US" altLang="zh-CN" sz="2000" dirty="0">
                <a:solidFill>
                  <a:srgbClr val="FFFF00"/>
                </a:solidFill>
                <a:latin typeface="+mn-ea"/>
              </a:rPr>
              <a:t>2</a:t>
            </a:r>
            <a:r>
              <a:rPr lang="zh-CN" altLang="en-US" sz="2000" dirty="0">
                <a:solidFill>
                  <a:srgbClr val="FFFF00"/>
                </a:solidFill>
                <a:latin typeface="+mn-ea"/>
              </a:rPr>
              <a:t>亿台</a:t>
            </a:r>
            <a:r>
              <a:rPr lang="en-US" altLang="zh-CN" sz="2000" dirty="0" err="1">
                <a:solidFill>
                  <a:srgbClr val="FFFF00"/>
                </a:solidFill>
                <a:latin typeface="+mn-ea"/>
              </a:rPr>
              <a:t>iOS</a:t>
            </a:r>
            <a:r>
              <a:rPr lang="zh-CN" altLang="en-US" sz="2000" dirty="0">
                <a:solidFill>
                  <a:srgbClr val="FFFF00"/>
                </a:solidFill>
                <a:latin typeface="+mn-ea"/>
              </a:rPr>
              <a:t>设备，包括</a:t>
            </a:r>
            <a:r>
              <a:rPr lang="en-US" altLang="zh-CN" sz="2000" dirty="0">
                <a:solidFill>
                  <a:srgbClr val="FFFF00"/>
                </a:solidFill>
                <a:latin typeface="+mn-ea"/>
              </a:rPr>
              <a:t>iPhone</a:t>
            </a:r>
            <a:r>
              <a:rPr lang="zh-CN" altLang="en-US" sz="2000" dirty="0">
                <a:solidFill>
                  <a:srgbClr val="FFFF00"/>
                </a:solidFill>
                <a:latin typeface="+mn-ea"/>
              </a:rPr>
              <a:t>、</a:t>
            </a:r>
            <a:r>
              <a:rPr lang="en-US" altLang="zh-CN" sz="2000" dirty="0" err="1">
                <a:solidFill>
                  <a:srgbClr val="FFFF00"/>
                </a:solidFill>
                <a:latin typeface="+mn-ea"/>
              </a:rPr>
              <a:t>iPad</a:t>
            </a:r>
            <a:r>
              <a:rPr lang="zh-CN" altLang="en-US" sz="2000" dirty="0">
                <a:solidFill>
                  <a:srgbClr val="FFFF00"/>
                </a:solidFill>
                <a:latin typeface="+mn-ea"/>
              </a:rPr>
              <a:t>和</a:t>
            </a:r>
            <a:r>
              <a:rPr lang="en-US" altLang="zh-CN" sz="2000" dirty="0">
                <a:solidFill>
                  <a:srgbClr val="FFFF00"/>
                </a:solidFill>
                <a:latin typeface="+mn-ea"/>
              </a:rPr>
              <a:t>iPod Touch</a:t>
            </a:r>
            <a:endParaRPr lang="zh-CN" altLang="en-US" sz="2000" dirty="0">
              <a:solidFill>
                <a:srgbClr val="FFFF00"/>
              </a:solidFill>
              <a:latin typeface="+mn-ea"/>
            </a:endParaRPr>
          </a:p>
        </p:txBody>
      </p:sp>
      <p:sp>
        <p:nvSpPr>
          <p:cNvPr id="18" name="矩形 17"/>
          <p:cNvSpPr/>
          <p:nvPr/>
        </p:nvSpPr>
        <p:spPr>
          <a:xfrm>
            <a:off x="609601" y="3052889"/>
            <a:ext cx="7340414" cy="1015638"/>
          </a:xfrm>
          <a:prstGeom prst="rect">
            <a:avLst/>
          </a:prstGeom>
        </p:spPr>
        <p:txBody>
          <a:bodyPr wrap="square" lIns="91415" tIns="45708" rIns="91415" bIns="45708">
            <a:spAutoFit/>
          </a:bodyPr>
          <a:lstStyle/>
          <a:p>
            <a:r>
              <a:rPr lang="zh-CN" altLang="en-US" sz="2000" dirty="0">
                <a:solidFill>
                  <a:srgbClr val="FFFF00"/>
                </a:solidFill>
                <a:latin typeface="+mn-ea"/>
              </a:rPr>
              <a:t>在</a:t>
            </a:r>
            <a:r>
              <a:rPr lang="en-US" altLang="zh-CN" sz="2000" dirty="0">
                <a:solidFill>
                  <a:srgbClr val="FFFF00"/>
                </a:solidFill>
                <a:latin typeface="+mn-ea"/>
              </a:rPr>
              <a:t>5</a:t>
            </a:r>
            <a:r>
              <a:rPr lang="zh-CN" altLang="en-US" sz="2000" dirty="0">
                <a:solidFill>
                  <a:srgbClr val="FFFF00"/>
                </a:solidFill>
                <a:latin typeface="+mn-ea"/>
              </a:rPr>
              <a:t>月份苹果批准上架的应用程序数量，就已经超过</a:t>
            </a:r>
            <a:r>
              <a:rPr lang="en-US" altLang="zh-CN" sz="2000" dirty="0">
                <a:solidFill>
                  <a:srgbClr val="FFFF00"/>
                </a:solidFill>
                <a:latin typeface="+mn-ea"/>
              </a:rPr>
              <a:t>50</a:t>
            </a:r>
            <a:r>
              <a:rPr lang="zh-CN" altLang="en-US" sz="2000" dirty="0">
                <a:solidFill>
                  <a:srgbClr val="FFFF00"/>
                </a:solidFill>
                <a:latin typeface="+mn-ea"/>
              </a:rPr>
              <a:t>万。而苹果</a:t>
            </a:r>
            <a:r>
              <a:rPr lang="en-US" altLang="zh-CN" sz="2000" dirty="0" err="1">
                <a:solidFill>
                  <a:srgbClr val="FFFF00"/>
                </a:solidFill>
                <a:latin typeface="+mn-ea"/>
              </a:rPr>
              <a:t>iOS</a:t>
            </a:r>
            <a:r>
              <a:rPr lang="zh-CN" altLang="en-US" sz="2000" dirty="0">
                <a:solidFill>
                  <a:srgbClr val="FFFF00"/>
                </a:solidFill>
                <a:latin typeface="+mn-ea"/>
              </a:rPr>
              <a:t>最大的竞争对手，谷歌的</a:t>
            </a:r>
            <a:r>
              <a:rPr lang="en-US" altLang="zh-CN" sz="2000" dirty="0">
                <a:solidFill>
                  <a:srgbClr val="FFFF00"/>
                </a:solidFill>
                <a:latin typeface="+mn-ea"/>
              </a:rPr>
              <a:t>Android</a:t>
            </a:r>
            <a:r>
              <a:rPr lang="zh-CN" altLang="en-US" sz="2000" dirty="0">
                <a:solidFill>
                  <a:srgbClr val="FFFF00"/>
                </a:solidFill>
                <a:latin typeface="+mn-ea"/>
              </a:rPr>
              <a:t>平台中的应用程序，才刚刚突破</a:t>
            </a:r>
            <a:r>
              <a:rPr lang="en-US" altLang="zh-CN" sz="2000" dirty="0">
                <a:solidFill>
                  <a:srgbClr val="FFFF00"/>
                </a:solidFill>
                <a:latin typeface="+mn-ea"/>
              </a:rPr>
              <a:t>20</a:t>
            </a:r>
            <a:r>
              <a:rPr lang="zh-CN" altLang="en-US" sz="2000" dirty="0">
                <a:solidFill>
                  <a:srgbClr val="FFFF00"/>
                </a:solidFill>
                <a:latin typeface="+mn-ea"/>
              </a:rPr>
              <a:t>万大关</a:t>
            </a:r>
          </a:p>
        </p:txBody>
      </p:sp>
      <p:sp>
        <p:nvSpPr>
          <p:cNvPr id="19" name="矩形 18"/>
          <p:cNvSpPr/>
          <p:nvPr/>
        </p:nvSpPr>
        <p:spPr>
          <a:xfrm>
            <a:off x="609600" y="4421041"/>
            <a:ext cx="7191164" cy="1015638"/>
          </a:xfrm>
          <a:prstGeom prst="rect">
            <a:avLst/>
          </a:prstGeom>
        </p:spPr>
        <p:txBody>
          <a:bodyPr wrap="square" lIns="91415" tIns="45708" rIns="91415" bIns="45708">
            <a:spAutoFit/>
          </a:bodyPr>
          <a:lstStyle/>
          <a:p>
            <a:r>
              <a:rPr lang="zh-CN" altLang="en-US" sz="2000" dirty="0">
                <a:solidFill>
                  <a:srgbClr val="FFFF00"/>
                </a:solidFill>
              </a:rPr>
              <a:t>苹果的</a:t>
            </a:r>
            <a:r>
              <a:rPr lang="en-US" altLang="zh-CN" sz="2000" dirty="0">
                <a:solidFill>
                  <a:srgbClr val="FFFF00"/>
                </a:solidFill>
              </a:rPr>
              <a:t>App Store</a:t>
            </a:r>
            <a:r>
              <a:rPr lang="zh-CN" altLang="en-US" sz="2000" dirty="0">
                <a:solidFill>
                  <a:srgbClr val="FFFF00"/>
                </a:solidFill>
              </a:rPr>
              <a:t>销售模式，极大地缩短了从</a:t>
            </a:r>
            <a:r>
              <a:rPr lang="en-US" altLang="zh-CN" sz="2000" dirty="0">
                <a:solidFill>
                  <a:srgbClr val="FFFF00"/>
                </a:solidFill>
              </a:rPr>
              <a:t>iPhone</a:t>
            </a:r>
            <a:r>
              <a:rPr lang="zh-CN" altLang="en-US" sz="2000" dirty="0">
                <a:solidFill>
                  <a:srgbClr val="FFFF00"/>
                </a:solidFill>
              </a:rPr>
              <a:t>手机软件开发人员到软件最终用户的销售环节，为</a:t>
            </a:r>
            <a:r>
              <a:rPr lang="en-US" altLang="zh-CN" sz="2000" dirty="0">
                <a:solidFill>
                  <a:srgbClr val="FFFF00"/>
                </a:solidFill>
              </a:rPr>
              <a:t>iPhone</a:t>
            </a:r>
            <a:r>
              <a:rPr lang="zh-CN" altLang="en-US" sz="2000" dirty="0">
                <a:solidFill>
                  <a:srgbClr val="FFFF00"/>
                </a:solidFill>
              </a:rPr>
              <a:t>手机软件开发人员和用户双方都带来了利益</a:t>
            </a:r>
          </a:p>
        </p:txBody>
      </p:sp>
      <p:sp>
        <p:nvSpPr>
          <p:cNvPr id="20" name="矩形 19"/>
          <p:cNvSpPr/>
          <p:nvPr/>
        </p:nvSpPr>
        <p:spPr>
          <a:xfrm>
            <a:off x="1797338" y="295870"/>
            <a:ext cx="4815690" cy="707862"/>
          </a:xfrm>
          <a:prstGeom prst="rect">
            <a:avLst/>
          </a:prstGeom>
          <a:noFill/>
        </p:spPr>
        <p:txBody>
          <a:bodyPr wrap="none" lIns="91415" tIns="45708" rIns="91415" bIns="45708">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zh-CN" altLang="en-US" sz="4000" b="1" dirty="0">
                <a:ln/>
                <a:solidFill>
                  <a:schemeClr val="accent3"/>
                </a:solidFill>
              </a:rPr>
              <a:t>苹果软件的开发前景</a:t>
            </a:r>
          </a:p>
        </p:txBody>
      </p:sp>
    </p:spTree>
    <p:extLst>
      <p:ext uri="{BB962C8B-B14F-4D97-AF65-F5344CB8AC3E}">
        <p14:creationId xmlns:p14="http://schemas.microsoft.com/office/powerpoint/2010/main" val="222689831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1778" y="1040784"/>
            <a:ext cx="8496943" cy="4277023"/>
          </a:xfrm>
        </p:spPr>
        <p:txBody>
          <a:bodyPr>
            <a:normAutofit/>
          </a:bodyPr>
          <a:lstStyle/>
          <a:p>
            <a:r>
              <a:rPr lang="zh-CN" altLang="en-US" sz="2000" dirty="0" smtClean="0">
                <a:solidFill>
                  <a:srgbClr val="FFFF00"/>
                </a:solidFill>
                <a:latin typeface="幼圆" pitchFamily="49" charset="-122"/>
                <a:ea typeface="幼圆" pitchFamily="49" charset="-122"/>
              </a:rPr>
              <a:t>设备</a:t>
            </a:r>
            <a:r>
              <a:rPr lang="zh-CN" altLang="en-US" sz="2000" dirty="0">
                <a:solidFill>
                  <a:srgbClr val="FFFF00"/>
                </a:solidFill>
                <a:latin typeface="幼圆" pitchFamily="49" charset="-122"/>
                <a:ea typeface="幼圆" pitchFamily="49" charset="-122"/>
              </a:rPr>
              <a:t>分支太广，在屏幕分辨率等上存在较大差异，兼容性是个要处理好的问题</a:t>
            </a:r>
            <a:r>
              <a:rPr lang="zh-CN" altLang="en-US" sz="2000" dirty="0" smtClean="0">
                <a:solidFill>
                  <a:srgbClr val="FFFF00"/>
                </a:solidFill>
                <a:latin typeface="幼圆" pitchFamily="49" charset="-122"/>
                <a:ea typeface="幼圆" pitchFamily="49" charset="-122"/>
              </a:rPr>
              <a:t>。</a:t>
            </a:r>
            <a:endParaRPr lang="en-US" altLang="zh-CN" sz="2000" dirty="0">
              <a:solidFill>
                <a:srgbClr val="FFFF00"/>
              </a:solidFill>
              <a:latin typeface="幼圆" pitchFamily="49" charset="-122"/>
              <a:ea typeface="幼圆" pitchFamily="49" charset="-122"/>
            </a:endParaRPr>
          </a:p>
          <a:p>
            <a:endParaRPr lang="en-US" altLang="zh-CN" sz="2000" dirty="0" smtClean="0">
              <a:solidFill>
                <a:srgbClr val="FFFF00"/>
              </a:solidFill>
              <a:latin typeface="幼圆" pitchFamily="49" charset="-122"/>
              <a:ea typeface="幼圆" pitchFamily="49" charset="-122"/>
            </a:endParaRPr>
          </a:p>
          <a:p>
            <a:r>
              <a:rPr lang="zh-CN" altLang="en-US" sz="2000" dirty="0" smtClean="0">
                <a:solidFill>
                  <a:srgbClr val="FFFF00"/>
                </a:solidFill>
                <a:latin typeface="幼圆" pitchFamily="49" charset="-122"/>
                <a:ea typeface="幼圆" pitchFamily="49" charset="-122"/>
              </a:rPr>
              <a:t>盈利</a:t>
            </a:r>
            <a:r>
              <a:rPr lang="zh-CN" altLang="en-US" sz="2000" dirty="0">
                <a:solidFill>
                  <a:srgbClr val="FFFF00"/>
                </a:solidFill>
                <a:latin typeface="幼圆" pitchFamily="49" charset="-122"/>
                <a:ea typeface="幼圆" pitchFamily="49" charset="-122"/>
              </a:rPr>
              <a:t>模式尚不乐观，免费软件带广告收益太少，收费软件销量必定很少。国内盗版和破解疯狂</a:t>
            </a:r>
            <a:r>
              <a:rPr lang="zh-CN" altLang="en-US" sz="2000" dirty="0" smtClean="0">
                <a:solidFill>
                  <a:srgbClr val="FFFF00"/>
                </a:solidFill>
                <a:latin typeface="幼圆" pitchFamily="49" charset="-122"/>
                <a:ea typeface="幼圆" pitchFamily="49" charset="-122"/>
              </a:rPr>
              <a:t>。</a:t>
            </a:r>
            <a:endParaRPr lang="en-US" altLang="zh-CN" sz="2000" dirty="0" smtClean="0">
              <a:solidFill>
                <a:srgbClr val="FFFF00"/>
              </a:solidFill>
              <a:latin typeface="幼圆" pitchFamily="49" charset="-122"/>
              <a:ea typeface="幼圆" pitchFamily="49" charset="-122"/>
            </a:endParaRPr>
          </a:p>
          <a:p>
            <a:endParaRPr lang="en-US" altLang="zh-CN" sz="2000" dirty="0" smtClean="0">
              <a:solidFill>
                <a:srgbClr val="FFFF00"/>
              </a:solidFill>
              <a:latin typeface="幼圆" pitchFamily="49" charset="-122"/>
              <a:ea typeface="幼圆" pitchFamily="49" charset="-122"/>
            </a:endParaRPr>
          </a:p>
          <a:p>
            <a:r>
              <a:rPr lang="en-US" altLang="zh-CN" sz="2000" dirty="0" err="1" smtClean="0">
                <a:solidFill>
                  <a:srgbClr val="FFFF00"/>
                </a:solidFill>
                <a:latin typeface="幼圆" pitchFamily="49" charset="-122"/>
                <a:ea typeface="幼圆" pitchFamily="49" charset="-122"/>
              </a:rPr>
              <a:t>google</a:t>
            </a:r>
            <a:r>
              <a:rPr lang="zh-CN" altLang="en-US" sz="2000" dirty="0">
                <a:solidFill>
                  <a:srgbClr val="FFFF00"/>
                </a:solidFill>
                <a:latin typeface="幼圆" pitchFamily="49" charset="-122"/>
                <a:ea typeface="幼圆" pitchFamily="49" charset="-122"/>
              </a:rPr>
              <a:t>在国内的生存，</a:t>
            </a:r>
            <a:r>
              <a:rPr lang="en-US" altLang="zh-CN" sz="2000" dirty="0" err="1">
                <a:solidFill>
                  <a:srgbClr val="FFFF00"/>
                </a:solidFill>
                <a:latin typeface="幼圆" pitchFamily="49" charset="-122"/>
                <a:ea typeface="幼圆" pitchFamily="49" charset="-122"/>
              </a:rPr>
              <a:t>youtube</a:t>
            </a:r>
            <a:r>
              <a:rPr lang="zh-CN" altLang="en-US" sz="2000" dirty="0">
                <a:solidFill>
                  <a:srgbClr val="FFFF00"/>
                </a:solidFill>
                <a:latin typeface="幼圆" pitchFamily="49" charset="-122"/>
                <a:ea typeface="幼圆" pitchFamily="49" charset="-122"/>
              </a:rPr>
              <a:t>，</a:t>
            </a:r>
            <a:r>
              <a:rPr lang="en-US" altLang="zh-CN" sz="2000" dirty="0" err="1">
                <a:solidFill>
                  <a:srgbClr val="FFFF00"/>
                </a:solidFill>
                <a:latin typeface="幼圆" pitchFamily="49" charset="-122"/>
                <a:ea typeface="幼圆" pitchFamily="49" charset="-122"/>
              </a:rPr>
              <a:t>google</a:t>
            </a:r>
            <a:r>
              <a:rPr lang="en-US" altLang="zh-CN" sz="2000" dirty="0">
                <a:solidFill>
                  <a:srgbClr val="FFFF00"/>
                </a:solidFill>
                <a:latin typeface="幼圆" pitchFamily="49" charset="-122"/>
                <a:ea typeface="幼圆" pitchFamily="49" charset="-122"/>
              </a:rPr>
              <a:t> map</a:t>
            </a:r>
            <a:r>
              <a:rPr lang="zh-CN" altLang="en-US" sz="2000" dirty="0">
                <a:solidFill>
                  <a:srgbClr val="FFFF00"/>
                </a:solidFill>
                <a:latin typeface="幼圆" pitchFamily="49" charset="-122"/>
                <a:ea typeface="幼圆" pitchFamily="49" charset="-122"/>
              </a:rPr>
              <a:t>等应用在国内无法访问，国内会不会</a:t>
            </a:r>
            <a:r>
              <a:rPr lang="zh-CN" altLang="en-US" sz="2000" dirty="0" smtClean="0">
                <a:solidFill>
                  <a:srgbClr val="FFFF00"/>
                </a:solidFill>
                <a:latin typeface="幼圆" pitchFamily="49" charset="-122"/>
                <a:ea typeface="幼圆" pitchFamily="49" charset="-122"/>
              </a:rPr>
              <a:t>限制</a:t>
            </a:r>
            <a:r>
              <a:rPr lang="en-US" altLang="zh-CN" sz="2000" dirty="0" smtClean="0">
                <a:solidFill>
                  <a:srgbClr val="FFFF00"/>
                </a:solidFill>
                <a:latin typeface="幼圆" pitchFamily="49" charset="-122"/>
                <a:ea typeface="幼圆" pitchFamily="49" charset="-122"/>
              </a:rPr>
              <a:t>android</a:t>
            </a:r>
            <a:r>
              <a:rPr lang="zh-CN" altLang="en-US" sz="2000" dirty="0" smtClean="0">
                <a:solidFill>
                  <a:srgbClr val="FFFF00"/>
                </a:solidFill>
                <a:latin typeface="幼圆" pitchFamily="49" charset="-122"/>
                <a:ea typeface="幼圆" pitchFamily="49" charset="-122"/>
              </a:rPr>
              <a:t>在</a:t>
            </a:r>
            <a:r>
              <a:rPr lang="zh-CN" altLang="en-US" sz="2000" dirty="0">
                <a:solidFill>
                  <a:srgbClr val="FFFF00"/>
                </a:solidFill>
                <a:latin typeface="幼圆" pitchFamily="49" charset="-122"/>
                <a:ea typeface="幼圆" pitchFamily="49" charset="-122"/>
              </a:rPr>
              <a:t>国内的应用还不知道，这是一个风险。</a:t>
            </a:r>
          </a:p>
          <a:p>
            <a:endParaRPr lang="en-US" altLang="zh-CN" sz="2000" dirty="0" smtClean="0">
              <a:solidFill>
                <a:srgbClr val="FFFF00"/>
              </a:solidFill>
              <a:latin typeface="幼圆" pitchFamily="49" charset="-122"/>
              <a:ea typeface="幼圆" pitchFamily="49" charset="-122"/>
            </a:endParaRPr>
          </a:p>
          <a:p>
            <a:r>
              <a:rPr lang="zh-CN" altLang="en-US" sz="2000" dirty="0" smtClean="0">
                <a:solidFill>
                  <a:srgbClr val="FFFF00"/>
                </a:solidFill>
                <a:latin typeface="幼圆" pitchFamily="49" charset="-122"/>
                <a:ea typeface="幼圆" pitchFamily="49" charset="-122"/>
              </a:rPr>
              <a:t>开发</a:t>
            </a:r>
            <a:r>
              <a:rPr lang="zh-CN" altLang="en-US" sz="2000" dirty="0">
                <a:solidFill>
                  <a:srgbClr val="FFFF00"/>
                </a:solidFill>
                <a:latin typeface="幼圆" pitchFamily="49" charset="-122"/>
                <a:ea typeface="幼圆" pitchFamily="49" charset="-122"/>
              </a:rPr>
              <a:t>门槛低，低层开发人员势必会蜂拥而至，软件水平参差不齐，</a:t>
            </a:r>
            <a:r>
              <a:rPr lang="en-US" altLang="zh-CN" sz="2000" dirty="0" err="1">
                <a:solidFill>
                  <a:srgbClr val="FFFF00"/>
                </a:solidFill>
                <a:latin typeface="幼圆" pitchFamily="49" charset="-122"/>
                <a:ea typeface="幼圆" pitchFamily="49" charset="-122"/>
              </a:rPr>
              <a:t>google</a:t>
            </a:r>
            <a:r>
              <a:rPr lang="en-US" altLang="zh-CN" sz="2000" dirty="0">
                <a:solidFill>
                  <a:srgbClr val="FFFF00"/>
                </a:solidFill>
                <a:latin typeface="幼圆" pitchFamily="49" charset="-122"/>
                <a:ea typeface="幼圆" pitchFamily="49" charset="-122"/>
              </a:rPr>
              <a:t> market</a:t>
            </a:r>
            <a:r>
              <a:rPr lang="zh-CN" altLang="en-US" sz="2000" dirty="0">
                <a:solidFill>
                  <a:srgbClr val="FFFF00"/>
                </a:solidFill>
                <a:latin typeface="幼圆" pitchFamily="49" charset="-122"/>
                <a:ea typeface="幼圆" pitchFamily="49" charset="-122"/>
              </a:rPr>
              <a:t>审查机制不严，会使我们开发的软件淹没在大潮中。在软件的推广上要制定一套自己独特可行的办法</a:t>
            </a:r>
            <a:r>
              <a:rPr lang="zh-CN" altLang="en-US" sz="2000" dirty="0" smtClean="0"/>
              <a:t>。</a:t>
            </a:r>
            <a:endParaRPr lang="zh-CN" altLang="en-US" sz="2000" dirty="0"/>
          </a:p>
        </p:txBody>
      </p:sp>
      <p:sp>
        <p:nvSpPr>
          <p:cNvPr id="4" name="矩形 3"/>
          <p:cNvSpPr/>
          <p:nvPr/>
        </p:nvSpPr>
        <p:spPr>
          <a:xfrm>
            <a:off x="2282260" y="100558"/>
            <a:ext cx="4515980" cy="830997"/>
          </a:xfrm>
          <a:prstGeom prst="rect">
            <a:avLst/>
          </a:prstGeom>
          <a:noFill/>
        </p:spPr>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zh-CN" altLang="en-US" sz="4800" b="1" cap="none" spc="0" dirty="0" smtClean="0">
                <a:ln/>
                <a:solidFill>
                  <a:schemeClr val="accent3"/>
                </a:solidFill>
                <a:effectLst/>
              </a:rPr>
              <a:t>安卓市场的劣势</a:t>
            </a:r>
            <a:endParaRPr lang="zh-CN" altLang="en-US" sz="4800" b="1" cap="none" spc="0" dirty="0">
              <a:ln/>
              <a:solidFill>
                <a:schemeClr val="accent3"/>
              </a:solidFill>
              <a:effectLst/>
            </a:endParaRPr>
          </a:p>
        </p:txBody>
      </p:sp>
    </p:spTree>
    <p:extLst>
      <p:ext uri="{BB962C8B-B14F-4D97-AF65-F5344CB8AC3E}">
        <p14:creationId xmlns:p14="http://schemas.microsoft.com/office/powerpoint/2010/main" val="3027102482"/>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795834" y="-331490"/>
            <a:ext cx="7718425" cy="1216174"/>
          </a:xfrm>
        </p:spPr>
        <p:txBody>
          <a:bodyPr/>
          <a:lstStyle/>
          <a:p>
            <a:r>
              <a:rPr kumimoji="1" lang="zh-CN" altLang="en-US" dirty="0" smtClean="0"/>
              <a:t>具体的技术细节与工具</a:t>
            </a:r>
            <a:endParaRPr kumimoji="1" lang="zh-CN" altLang="en-US" dirty="0"/>
          </a:p>
        </p:txBody>
      </p:sp>
      <p:sp>
        <p:nvSpPr>
          <p:cNvPr id="3" name="副标题 2"/>
          <p:cNvSpPr>
            <a:spLocks noGrp="1"/>
          </p:cNvSpPr>
          <p:nvPr>
            <p:ph type="subTitle" idx="1"/>
          </p:nvPr>
        </p:nvSpPr>
        <p:spPr>
          <a:xfrm>
            <a:off x="1155874" y="1684734"/>
            <a:ext cx="6356350" cy="3376217"/>
          </a:xfrm>
        </p:spPr>
        <p:txBody>
          <a:bodyPr>
            <a:normAutofit lnSpcReduction="10000"/>
          </a:bodyPr>
          <a:lstStyle/>
          <a:p>
            <a:r>
              <a:rPr kumimoji="1" lang="zh-CN" altLang="en-US" sz="4000" b="1" i="1" dirty="0" smtClean="0">
                <a:solidFill>
                  <a:srgbClr val="C00000"/>
                </a:solidFill>
                <a:latin typeface="华文行楷" pitchFamily="2" charset="-122"/>
                <a:ea typeface="华文行楷" pitchFamily="2" charset="-122"/>
              </a:rPr>
              <a:t>编程语言</a:t>
            </a:r>
            <a:endParaRPr kumimoji="1" lang="en-US" altLang="zh-CN" sz="4000" b="1" i="1" dirty="0" smtClean="0">
              <a:solidFill>
                <a:srgbClr val="C00000"/>
              </a:solidFill>
              <a:latin typeface="华文行楷" pitchFamily="2" charset="-122"/>
              <a:ea typeface="华文行楷" pitchFamily="2" charset="-122"/>
            </a:endParaRPr>
          </a:p>
          <a:p>
            <a:r>
              <a:rPr kumimoji="1" lang="zh-CN" altLang="en-US" sz="4000" b="1" i="1" dirty="0" smtClean="0">
                <a:solidFill>
                  <a:srgbClr val="C00000"/>
                </a:solidFill>
                <a:latin typeface="华文行楷" pitchFamily="2" charset="-122"/>
                <a:ea typeface="华文行楷" pitchFamily="2" charset="-122"/>
              </a:rPr>
              <a:t>开发环境</a:t>
            </a:r>
            <a:endParaRPr kumimoji="1" lang="en-US" altLang="zh-CN" sz="4000" b="1" i="1" dirty="0" smtClean="0">
              <a:solidFill>
                <a:srgbClr val="C00000"/>
              </a:solidFill>
              <a:latin typeface="华文行楷" pitchFamily="2" charset="-122"/>
              <a:ea typeface="华文行楷" pitchFamily="2" charset="-122"/>
            </a:endParaRPr>
          </a:p>
          <a:p>
            <a:r>
              <a:rPr kumimoji="1" lang="en-US" altLang="zh-CN" sz="4000" b="1" i="1" dirty="0" smtClean="0">
                <a:solidFill>
                  <a:srgbClr val="C00000"/>
                </a:solidFill>
                <a:latin typeface="华文行楷" pitchFamily="2" charset="-122"/>
                <a:ea typeface="华文行楷" pitchFamily="2" charset="-122"/>
              </a:rPr>
              <a:t>Interface builder</a:t>
            </a:r>
          </a:p>
          <a:p>
            <a:r>
              <a:rPr kumimoji="1" lang="en-US" altLang="zh-CN" sz="4000" b="1" i="1" dirty="0" err="1" smtClean="0">
                <a:solidFill>
                  <a:srgbClr val="C00000"/>
                </a:solidFill>
                <a:latin typeface="华文行楷" pitchFamily="2" charset="-122"/>
                <a:ea typeface="华文行楷" pitchFamily="2" charset="-122"/>
              </a:rPr>
              <a:t>iphone</a:t>
            </a:r>
            <a:r>
              <a:rPr kumimoji="1" lang="zh-CN" altLang="en-US" sz="4000" b="1" i="1" dirty="0" smtClean="0">
                <a:solidFill>
                  <a:srgbClr val="C00000"/>
                </a:solidFill>
                <a:latin typeface="华文行楷" pitchFamily="2" charset="-122"/>
                <a:ea typeface="华文行楷" pitchFamily="2" charset="-122"/>
              </a:rPr>
              <a:t>模拟器</a:t>
            </a:r>
            <a:endParaRPr kumimoji="1" lang="en-US" altLang="zh-CN" sz="4000" b="1" i="1" dirty="0" smtClean="0">
              <a:solidFill>
                <a:srgbClr val="C00000"/>
              </a:solidFill>
              <a:latin typeface="华文行楷" pitchFamily="2" charset="-122"/>
              <a:ea typeface="华文行楷" pitchFamily="2" charset="-122"/>
            </a:endParaRPr>
          </a:p>
          <a:p>
            <a:r>
              <a:rPr kumimoji="1" lang="en-US" altLang="zh-CN" sz="4000" b="1" i="1" dirty="0" smtClean="0">
                <a:solidFill>
                  <a:srgbClr val="C00000"/>
                </a:solidFill>
                <a:latin typeface="华文行楷" pitchFamily="2" charset="-122"/>
                <a:ea typeface="华文行楷" pitchFamily="2" charset="-122"/>
              </a:rPr>
              <a:t>MVC</a:t>
            </a:r>
            <a:r>
              <a:rPr kumimoji="1" lang="zh-CN" altLang="en-US" sz="4000" b="1" i="1" dirty="0" smtClean="0">
                <a:solidFill>
                  <a:srgbClr val="C00000"/>
                </a:solidFill>
                <a:latin typeface="华文行楷" pitchFamily="2" charset="-122"/>
                <a:ea typeface="华文行楷" pitchFamily="2" charset="-122"/>
              </a:rPr>
              <a:t>设计方法</a:t>
            </a:r>
            <a:endParaRPr kumimoji="1" lang="en-US" altLang="zh-CN" sz="4000" b="1" i="1" dirty="0" smtClean="0">
              <a:solidFill>
                <a:srgbClr val="C00000"/>
              </a:solidFill>
              <a:latin typeface="华文行楷" pitchFamily="2" charset="-122"/>
              <a:ea typeface="华文行楷" pitchFamily="2" charset="-122"/>
            </a:endParaRPr>
          </a:p>
          <a:p>
            <a:endParaRPr kumimoji="1" lang="en-US" altLang="zh-CN" dirty="0" smtClean="0"/>
          </a:p>
          <a:p>
            <a:endParaRPr kumimoji="1" lang="zh-CN" altLang="en-US" dirty="0"/>
          </a:p>
        </p:txBody>
      </p:sp>
      <p:pic>
        <p:nvPicPr>
          <p:cNvPr id="5" name="图片 4" descr="indexxcodeicon2005041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3869" y="2044774"/>
            <a:ext cx="1454561" cy="1211796"/>
          </a:xfrm>
          <a:prstGeom prst="rect">
            <a:avLst/>
          </a:prstGeom>
        </p:spPr>
      </p:pic>
    </p:spTree>
    <p:extLst>
      <p:ext uri="{BB962C8B-B14F-4D97-AF65-F5344CB8AC3E}">
        <p14:creationId xmlns:p14="http://schemas.microsoft.com/office/powerpoint/2010/main" val="328227358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xmlns:p14="http://schemas.microsoft.com/office/powerpoint/2010/main" spd="slow">
        <p:fade/>
      </p:transition>
    </mc:Fallback>
  </mc:AlternateContent>
  <p:timing>
    <p:tnLst>
      <p:par>
        <p:cTn id="1" dur="indefinite" restart="never" nodeType="tmRoot"/>
      </p:par>
    </p:tnLst>
  </p:timing>
</p:sld>
</file>

<file path=ppt/theme/_rels/them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3.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暗香扑面">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shade val="70000"/>
                <a:satMod val="1000000"/>
              </a:schemeClr>
            </a:gs>
            <a:gs pos="31000">
              <a:schemeClr val="phClr">
                <a:shade val="85000"/>
                <a:satMod val="450000"/>
              </a:schemeClr>
            </a:gs>
            <a:gs pos="100000">
              <a:schemeClr val="phClr">
                <a:tint val="70000"/>
                <a:satMod val="300000"/>
              </a:schemeClr>
            </a:gs>
          </a:gsLst>
          <a:path path="circle">
            <a:fillToRect l="50000" t="150000" r="50000"/>
          </a:path>
        </a:gradFill>
        <a:blipFill>
          <a:blip xmlns:r="http://schemas.openxmlformats.org/officeDocument/2006/relationships" r:embed="rId2">
            <a:duotone>
              <a:schemeClr val="phClr">
                <a:tint val="100000"/>
                <a:shade val="70000"/>
                <a:hueMod val="100000"/>
                <a:satMod val="100000"/>
              </a:schemeClr>
              <a:schemeClr val="phClr">
                <a:tint val="90000"/>
                <a:shade val="100000"/>
                <a:hueMod val="100000"/>
                <a:satMod val="100000"/>
              </a:schemeClr>
            </a:duotone>
          </a:blip>
          <a:stretch>
            <a:fillRect/>
          </a:stretch>
        </a:blipFill>
      </a:bgFillStyleLst>
    </a:fmtScheme>
  </a:themeElements>
  <a:objectDefaults/>
  <a:extraClrSchemeLst/>
</a:theme>
</file>

<file path=ppt/theme/theme3.xml><?xml version="1.0" encoding="utf-8"?>
<a:theme xmlns:a="http://schemas.openxmlformats.org/drawingml/2006/main" name="主管人员">
  <a:themeElements>
    <a:clrScheme name="主管人员">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主管人员">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主管人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宋体"/>
      </a:majorFont>
      <a:minorFont>
        <a:latin typeface="Arial"/>
        <a:ea typeface="宋体"/>
        <a:cs typeface="宋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a:ln>
              <a:noFill/>
            </a:ln>
            <a:solidFill>
              <a:schemeClr val="tx1"/>
            </a:solidFill>
            <a:effectLst/>
            <a:latin typeface="Arial" charset="0"/>
            <a:ea typeface="宋体" charset="0"/>
            <a:cs typeface="宋体"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a:ln>
              <a:noFill/>
            </a:ln>
            <a:solidFill>
              <a:schemeClr val="tx1"/>
            </a:solidFill>
            <a:effectLst/>
            <a:latin typeface="Arial" charset="0"/>
            <a:ea typeface="宋体" charset="0"/>
            <a:cs typeface="宋体" charset="0"/>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默认设计模板_3">
  <a:themeElements>
    <a:clrScheme name="默认设计模板_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_3">
      <a:majorFont>
        <a:latin typeface="Arial"/>
        <a:ea typeface="宋体"/>
        <a:cs typeface="宋体"/>
      </a:majorFont>
      <a:minorFont>
        <a:latin typeface="Arial"/>
        <a:ea typeface="宋体"/>
        <a:cs typeface="宋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a:ln>
              <a:noFill/>
            </a:ln>
            <a:solidFill>
              <a:schemeClr val="tx1"/>
            </a:solidFill>
            <a:effectLst/>
            <a:latin typeface="Arial" charset="0"/>
            <a:ea typeface="宋体" charset="0"/>
            <a:cs typeface="宋体"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a:ln>
              <a:noFill/>
            </a:ln>
            <a:solidFill>
              <a:schemeClr val="tx1"/>
            </a:solidFill>
            <a:effectLst/>
            <a:latin typeface="Arial" charset="0"/>
            <a:ea typeface="宋体" charset="0"/>
            <a:cs typeface="宋体" charset="0"/>
          </a:defRPr>
        </a:defPPr>
      </a:lstStyle>
    </a:lnDef>
  </a:objectDefaults>
  <a:extraClrSchemeLst>
    <a:extraClrScheme>
      <a:clrScheme name="默认设计模板_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_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_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_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_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_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_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_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_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_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_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_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220</TotalTime>
  <Words>1369</Words>
  <Application>Microsoft Office PowerPoint</Application>
  <PresentationFormat>自定义</PresentationFormat>
  <Paragraphs>156</Paragraphs>
  <Slides>40</Slides>
  <Notes>0</Notes>
  <HiddenSlides>0</HiddenSlides>
  <MMClips>0</MMClips>
  <ScaleCrop>false</ScaleCrop>
  <HeadingPairs>
    <vt:vector size="4" baseType="variant">
      <vt:variant>
        <vt:lpstr>主题</vt:lpstr>
      </vt:variant>
      <vt:variant>
        <vt:i4>7</vt:i4>
      </vt:variant>
      <vt:variant>
        <vt:lpstr>幻灯片标题</vt:lpstr>
      </vt:variant>
      <vt:variant>
        <vt:i4>40</vt:i4>
      </vt:variant>
    </vt:vector>
  </HeadingPairs>
  <TitlesOfParts>
    <vt:vector size="47" baseType="lpstr">
      <vt:lpstr>Office 主题​​</vt:lpstr>
      <vt:lpstr>暗香扑面</vt:lpstr>
      <vt:lpstr>主管人员</vt:lpstr>
      <vt:lpstr>1_Office 主题​​</vt:lpstr>
      <vt:lpstr>2_Office 主题​​</vt:lpstr>
      <vt:lpstr>默认设计模板</vt:lpstr>
      <vt:lpstr>默认设计模板_3</vt:lpstr>
      <vt:lpstr>PowerPoint 演示文稿</vt:lpstr>
      <vt:lpstr>PowerPoint 演示文稿</vt:lpstr>
      <vt:lpstr>PowerPoint 演示文稿</vt:lpstr>
      <vt:lpstr>热门编程语言使用情况</vt:lpstr>
      <vt:lpstr>PowerPoint 演示文稿</vt:lpstr>
      <vt:lpstr>PowerPoint 演示文稿</vt:lpstr>
      <vt:lpstr>PowerPoint 演示文稿</vt:lpstr>
      <vt:lpstr>PowerPoint 演示文稿</vt:lpstr>
      <vt:lpstr>具体的技术细节与工具</vt:lpstr>
      <vt:lpstr>软件蓝图</vt:lpstr>
      <vt:lpstr>基于Objective-c语言</vt:lpstr>
      <vt:lpstr>Xcode</vt:lpstr>
      <vt:lpstr>编译界面</vt:lpstr>
      <vt:lpstr>界面设计</vt:lpstr>
      <vt:lpstr>充满想象力的工具</vt:lpstr>
      <vt:lpstr>功能强大的模拟器，除了拍照和多点操控，它具有其它所有iphone的强大功能，并且你不要担心它会摔坏！</vt:lpstr>
      <vt:lpstr>模型-视图-控制器</vt:lpstr>
      <vt:lpstr>Mvc设计的好处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Dave</dc:creator>
  <cp:lastModifiedBy>Dave</cp:lastModifiedBy>
  <cp:revision>18</cp:revision>
  <dcterms:created xsi:type="dcterms:W3CDTF">2012-03-21T13:01:58Z</dcterms:created>
  <dcterms:modified xsi:type="dcterms:W3CDTF">2012-03-21T16:52:36Z</dcterms:modified>
</cp:coreProperties>
</file>